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8388"/>
    <a:srgbClr val="2E4F4F"/>
    <a:srgbClr val="2C3333"/>
    <a:srgbClr val="CBE4DE"/>
    <a:srgbClr val="EA906C"/>
    <a:srgbClr val="B31312"/>
    <a:srgbClr val="C00000"/>
    <a:srgbClr val="2B2A4C"/>
    <a:srgbClr val="EEE2DE"/>
    <a:srgbClr val="776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>
        <p:scale>
          <a:sx n="70" d="100"/>
          <a:sy n="70" d="100"/>
        </p:scale>
        <p:origin x="1422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2E7F-B4E0-48EA-BE70-2CA52C78F9B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54E-4855-4570-8F06-1B368784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77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2E7F-B4E0-48EA-BE70-2CA52C78F9B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54E-4855-4570-8F06-1B368784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38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2E7F-B4E0-48EA-BE70-2CA52C78F9B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54E-4855-4570-8F06-1B368784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5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2E7F-B4E0-48EA-BE70-2CA52C78F9B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54E-4855-4570-8F06-1B368784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23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2E7F-B4E0-48EA-BE70-2CA52C78F9B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54E-4855-4570-8F06-1B368784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93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2E7F-B4E0-48EA-BE70-2CA52C78F9B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54E-4855-4570-8F06-1B368784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94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2E7F-B4E0-48EA-BE70-2CA52C78F9B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54E-4855-4570-8F06-1B368784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0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2E7F-B4E0-48EA-BE70-2CA52C78F9B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54E-4855-4570-8F06-1B368784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2E7F-B4E0-48EA-BE70-2CA52C78F9B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54E-4855-4570-8F06-1B368784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6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2E7F-B4E0-48EA-BE70-2CA52C78F9B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54E-4855-4570-8F06-1B368784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96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2E7F-B4E0-48EA-BE70-2CA52C78F9B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54E-4855-4570-8F06-1B368784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5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D2E7F-B4E0-48EA-BE70-2CA52C78F9B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2354E-4855-4570-8F06-1B368784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1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2333EA-AD9F-4D09-9425-7969AF1D34D9}"/>
              </a:ext>
            </a:extLst>
          </p:cNvPr>
          <p:cNvSpPr/>
          <p:nvPr/>
        </p:nvSpPr>
        <p:spPr>
          <a:xfrm>
            <a:off x="1370357" y="0"/>
            <a:ext cx="7773643" cy="5815912"/>
          </a:xfrm>
          <a:custGeom>
            <a:avLst/>
            <a:gdLst>
              <a:gd name="connsiteX0" fmla="*/ 5393799 w 7773643"/>
              <a:gd name="connsiteY0" fmla="*/ 0 h 5815912"/>
              <a:gd name="connsiteX1" fmla="*/ 7773643 w 7773643"/>
              <a:gd name="connsiteY1" fmla="*/ 0 h 5815912"/>
              <a:gd name="connsiteX2" fmla="*/ 7773643 w 7773643"/>
              <a:gd name="connsiteY2" fmla="*/ 5815912 h 5815912"/>
              <a:gd name="connsiteX3" fmla="*/ 0 w 7773643"/>
              <a:gd name="connsiteY3" fmla="*/ 5815912 h 581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3643" h="5815912">
                <a:moveTo>
                  <a:pt x="5393799" y="0"/>
                </a:moveTo>
                <a:lnTo>
                  <a:pt x="7773643" y="0"/>
                </a:lnTo>
                <a:lnTo>
                  <a:pt x="7773643" y="5815912"/>
                </a:lnTo>
                <a:lnTo>
                  <a:pt x="0" y="5815912"/>
                </a:lnTo>
                <a:close/>
              </a:path>
            </a:pathLst>
          </a:custGeom>
          <a:solidFill>
            <a:srgbClr val="EBE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D4698F-F54A-4CCC-93DF-CEE80631D71A}"/>
              </a:ext>
            </a:extLst>
          </p:cNvPr>
          <p:cNvSpPr txBox="1"/>
          <p:nvPr/>
        </p:nvSpPr>
        <p:spPr>
          <a:xfrm>
            <a:off x="1548430" y="1558715"/>
            <a:ext cx="6007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spc="600" dirty="0">
                <a:ln w="28575">
                  <a:solidFill>
                    <a:srgbClr val="776B5D"/>
                  </a:solidFill>
                </a:ln>
                <a:noFill/>
                <a:latin typeface="Aharoni" panose="02010803020104030203" pitchFamily="2" charset="-79"/>
                <a:cs typeface="Aharoni" panose="02010803020104030203" pitchFamily="2" charset="-79"/>
              </a:rPr>
              <a:t>CONVERSE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700C24-1120-41BD-B9D3-C674B76E9F9B}"/>
              </a:ext>
            </a:extLst>
          </p:cNvPr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B0A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0E4733-07EF-4754-96BF-6C8D9831A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6859" y="3089188"/>
            <a:ext cx="2726724" cy="27267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9B1C28-0381-4DBF-A4D8-AE637AF031E9}"/>
              </a:ext>
            </a:extLst>
          </p:cNvPr>
          <p:cNvSpPr/>
          <p:nvPr/>
        </p:nvSpPr>
        <p:spPr>
          <a:xfrm>
            <a:off x="3927990" y="6261158"/>
            <a:ext cx="1808720" cy="596842"/>
          </a:xfrm>
          <a:prstGeom prst="rect">
            <a:avLst/>
          </a:prstGeom>
          <a:solidFill>
            <a:srgbClr val="776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4A613-5FC9-4C2F-B8E2-9BF610568FAC}"/>
              </a:ext>
            </a:extLst>
          </p:cNvPr>
          <p:cNvSpPr/>
          <p:nvPr/>
        </p:nvSpPr>
        <p:spPr>
          <a:xfrm>
            <a:off x="3927990" y="5487372"/>
            <a:ext cx="1808720" cy="514864"/>
          </a:xfrm>
          <a:prstGeom prst="rect">
            <a:avLst/>
          </a:prstGeom>
          <a:solidFill>
            <a:srgbClr val="776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ORDER NOW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D2D7FE-96D3-4E8B-B6FF-74F4755DE636}"/>
              </a:ext>
            </a:extLst>
          </p:cNvPr>
          <p:cNvGrpSpPr/>
          <p:nvPr/>
        </p:nvGrpSpPr>
        <p:grpSpPr>
          <a:xfrm>
            <a:off x="5864015" y="-23254"/>
            <a:ext cx="3279547" cy="1925144"/>
            <a:chOff x="5445353" y="360168"/>
            <a:chExt cx="3366799" cy="18620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DC67E8-4E40-4F83-A8DA-D214FB74DBA9}"/>
                </a:ext>
              </a:extLst>
            </p:cNvPr>
            <p:cNvSpPr txBox="1"/>
            <p:nvPr/>
          </p:nvSpPr>
          <p:spPr>
            <a:xfrm>
              <a:off x="5445353" y="360168"/>
              <a:ext cx="280502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3939E4-B952-42B4-A8B1-1C287FC84134}"/>
                </a:ext>
              </a:extLst>
            </p:cNvPr>
            <p:cNvSpPr txBox="1"/>
            <p:nvPr/>
          </p:nvSpPr>
          <p:spPr>
            <a:xfrm>
              <a:off x="6669280" y="940798"/>
              <a:ext cx="21428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 Black" panose="020B0A04020102020204" pitchFamily="34" charset="0"/>
                  <a:cs typeface="Aharoni" panose="02010803020104030203" pitchFamily="2" charset="-79"/>
                </a:rPr>
                <a:t>%</a:t>
              </a:r>
              <a:r>
                <a:rPr lang="en-US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OFF</a:t>
              </a:r>
            </a:p>
            <a:p>
              <a:r>
                <a:rPr lang="en-US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DISCOUNT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F6755AA-291C-425D-8863-CC27FF14F0C1}"/>
              </a:ext>
            </a:extLst>
          </p:cNvPr>
          <p:cNvSpPr txBox="1"/>
          <p:nvPr/>
        </p:nvSpPr>
        <p:spPr>
          <a:xfrm>
            <a:off x="481357" y="6348911"/>
            <a:ext cx="272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3EEEA"/>
                </a:solidFill>
                <a:latin typeface="Montserrat" pitchFamily="2" charset="0"/>
              </a:rPr>
              <a:t>+6263478925490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7B8D3-DD6B-4342-A066-F8433CBD4264}"/>
              </a:ext>
            </a:extLst>
          </p:cNvPr>
          <p:cNvSpPr txBox="1"/>
          <p:nvPr/>
        </p:nvSpPr>
        <p:spPr>
          <a:xfrm>
            <a:off x="215143" y="112838"/>
            <a:ext cx="3964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776B5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SEPATU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C97296-09C6-4A49-BF42-B5F2681B89E4}"/>
              </a:ext>
            </a:extLst>
          </p:cNvPr>
          <p:cNvSpPr txBox="1"/>
          <p:nvPr/>
        </p:nvSpPr>
        <p:spPr>
          <a:xfrm>
            <a:off x="1568051" y="3583710"/>
            <a:ext cx="6007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600" dirty="0">
                <a:ln w="28575">
                  <a:solidFill>
                    <a:srgbClr val="776B5D"/>
                  </a:solidFill>
                </a:ln>
                <a:noFill/>
                <a:latin typeface="Aharoni" panose="02010803020104030203" pitchFamily="2" charset="-79"/>
                <a:cs typeface="Aharoni" panose="02010803020104030203" pitchFamily="2" charset="-79"/>
              </a:rPr>
              <a:t>CONVERSE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2EC535-1794-4EE5-958E-3EE5F13EF630}"/>
              </a:ext>
            </a:extLst>
          </p:cNvPr>
          <p:cNvSpPr txBox="1"/>
          <p:nvPr/>
        </p:nvSpPr>
        <p:spPr>
          <a:xfrm>
            <a:off x="1568051" y="2520587"/>
            <a:ext cx="6007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spc="600" dirty="0">
                <a:ln w="28575">
                  <a:solidFill>
                    <a:srgbClr val="776B5D"/>
                  </a:solidFill>
                </a:ln>
                <a:noFill/>
                <a:latin typeface="Aharoni" panose="02010803020104030203" pitchFamily="2" charset="-79"/>
                <a:cs typeface="Aharoni" panose="02010803020104030203" pitchFamily="2" charset="-79"/>
              </a:rPr>
              <a:t>CONVERSE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BDD52-2F7B-4B12-8317-D391AFB75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18" y="1140409"/>
            <a:ext cx="4384752" cy="3897557"/>
          </a:xfrm>
          <a:prstGeom prst="rect">
            <a:avLst/>
          </a:prstGeom>
        </p:spPr>
      </p:pic>
      <p:sp>
        <p:nvSpPr>
          <p:cNvPr id="30" name="Plus Sign 29">
            <a:extLst>
              <a:ext uri="{FF2B5EF4-FFF2-40B4-BE49-F238E27FC236}">
                <a16:creationId xmlns:a16="http://schemas.microsoft.com/office/drawing/2014/main" id="{301FE9E8-5343-4D10-83F4-C8989848A135}"/>
              </a:ext>
            </a:extLst>
          </p:cNvPr>
          <p:cNvSpPr/>
          <p:nvPr/>
        </p:nvSpPr>
        <p:spPr>
          <a:xfrm rot="1627832">
            <a:off x="8110269" y="5763821"/>
            <a:ext cx="983823" cy="1034256"/>
          </a:xfrm>
          <a:prstGeom prst="mathPlus">
            <a:avLst/>
          </a:prstGeom>
          <a:solidFill>
            <a:srgbClr val="776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FE0A1605-F4C4-493C-8A3C-39BFB7F384DD}"/>
              </a:ext>
            </a:extLst>
          </p:cNvPr>
          <p:cNvSpPr/>
          <p:nvPr/>
        </p:nvSpPr>
        <p:spPr>
          <a:xfrm rot="1627832">
            <a:off x="8062443" y="4249383"/>
            <a:ext cx="983823" cy="1034256"/>
          </a:xfrm>
          <a:prstGeom prst="mathPlus">
            <a:avLst/>
          </a:prstGeom>
          <a:noFill/>
          <a:ln w="28575">
            <a:solidFill>
              <a:srgbClr val="776B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CADB7EAE-DF5D-489D-A132-07829AC24E38}"/>
              </a:ext>
            </a:extLst>
          </p:cNvPr>
          <p:cNvSpPr/>
          <p:nvPr/>
        </p:nvSpPr>
        <p:spPr>
          <a:xfrm rot="1627832">
            <a:off x="8085209" y="5015696"/>
            <a:ext cx="983823" cy="1034256"/>
          </a:xfrm>
          <a:prstGeom prst="mathPlus">
            <a:avLst/>
          </a:prstGeom>
          <a:noFill/>
          <a:ln w="28575">
            <a:solidFill>
              <a:srgbClr val="776B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F5CA319F-C7D3-4C14-B442-4AE66DF70D85}"/>
              </a:ext>
            </a:extLst>
          </p:cNvPr>
          <p:cNvSpPr/>
          <p:nvPr/>
        </p:nvSpPr>
        <p:spPr>
          <a:xfrm rot="1627832">
            <a:off x="8020462" y="3501258"/>
            <a:ext cx="983823" cy="1034256"/>
          </a:xfrm>
          <a:prstGeom prst="mathPlus">
            <a:avLst/>
          </a:prstGeom>
          <a:noFill/>
          <a:ln w="28575">
            <a:solidFill>
              <a:srgbClr val="776B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4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4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2333EA-AD9F-4D09-9425-7969AF1D34D9}"/>
              </a:ext>
            </a:extLst>
          </p:cNvPr>
          <p:cNvSpPr/>
          <p:nvPr/>
        </p:nvSpPr>
        <p:spPr>
          <a:xfrm>
            <a:off x="1370357" y="0"/>
            <a:ext cx="7773643" cy="5815912"/>
          </a:xfrm>
          <a:custGeom>
            <a:avLst/>
            <a:gdLst>
              <a:gd name="connsiteX0" fmla="*/ 5393799 w 7773643"/>
              <a:gd name="connsiteY0" fmla="*/ 0 h 5815912"/>
              <a:gd name="connsiteX1" fmla="*/ 7773643 w 7773643"/>
              <a:gd name="connsiteY1" fmla="*/ 0 h 5815912"/>
              <a:gd name="connsiteX2" fmla="*/ 7773643 w 7773643"/>
              <a:gd name="connsiteY2" fmla="*/ 5815912 h 5815912"/>
              <a:gd name="connsiteX3" fmla="*/ 0 w 7773643"/>
              <a:gd name="connsiteY3" fmla="*/ 5815912 h 581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3643" h="5815912">
                <a:moveTo>
                  <a:pt x="5393799" y="0"/>
                </a:moveTo>
                <a:lnTo>
                  <a:pt x="7773643" y="0"/>
                </a:lnTo>
                <a:lnTo>
                  <a:pt x="7773643" y="5815912"/>
                </a:lnTo>
                <a:lnTo>
                  <a:pt x="0" y="5815912"/>
                </a:lnTo>
                <a:close/>
              </a:path>
            </a:pathLst>
          </a:custGeom>
          <a:solidFill>
            <a:srgbClr val="2E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D4698F-F54A-4CCC-93DF-CEE80631D71A}"/>
              </a:ext>
            </a:extLst>
          </p:cNvPr>
          <p:cNvSpPr txBox="1"/>
          <p:nvPr/>
        </p:nvSpPr>
        <p:spPr>
          <a:xfrm>
            <a:off x="1548430" y="1558715"/>
            <a:ext cx="6007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spc="600" dirty="0">
                <a:ln w="28575">
                  <a:solidFill>
                    <a:srgbClr val="0E8388"/>
                  </a:solidFill>
                </a:ln>
                <a:noFill/>
                <a:latin typeface="Aharoni" panose="02010803020104030203" pitchFamily="2" charset="-79"/>
                <a:cs typeface="Aharoni" panose="02010803020104030203" pitchFamily="2" charset="-79"/>
              </a:rPr>
              <a:t>CONVERSE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700C24-1120-41BD-B9D3-C674B76E9F9B}"/>
              </a:ext>
            </a:extLst>
          </p:cNvPr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2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B1C28-0381-4DBF-A4D8-AE637AF031E9}"/>
              </a:ext>
            </a:extLst>
          </p:cNvPr>
          <p:cNvSpPr/>
          <p:nvPr/>
        </p:nvSpPr>
        <p:spPr>
          <a:xfrm>
            <a:off x="3927990" y="6261158"/>
            <a:ext cx="1808720" cy="596842"/>
          </a:xfrm>
          <a:prstGeom prst="rect">
            <a:avLst/>
          </a:prstGeom>
          <a:solidFill>
            <a:srgbClr val="0E8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4A613-5FC9-4C2F-B8E2-9BF610568FAC}"/>
              </a:ext>
            </a:extLst>
          </p:cNvPr>
          <p:cNvSpPr/>
          <p:nvPr/>
        </p:nvSpPr>
        <p:spPr>
          <a:xfrm>
            <a:off x="3927990" y="5487372"/>
            <a:ext cx="1808720" cy="514864"/>
          </a:xfrm>
          <a:prstGeom prst="rect">
            <a:avLst/>
          </a:prstGeom>
          <a:solidFill>
            <a:srgbClr val="0E8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ORDER NOW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D2D7FE-96D3-4E8B-B6FF-74F4755DE636}"/>
              </a:ext>
            </a:extLst>
          </p:cNvPr>
          <p:cNvGrpSpPr/>
          <p:nvPr/>
        </p:nvGrpSpPr>
        <p:grpSpPr>
          <a:xfrm>
            <a:off x="5986354" y="-27086"/>
            <a:ext cx="3279547" cy="1925144"/>
            <a:chOff x="5445353" y="360168"/>
            <a:chExt cx="3366799" cy="18620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DC67E8-4E40-4F83-A8DA-D214FB74DBA9}"/>
                </a:ext>
              </a:extLst>
            </p:cNvPr>
            <p:cNvSpPr txBox="1"/>
            <p:nvPr/>
          </p:nvSpPr>
          <p:spPr>
            <a:xfrm>
              <a:off x="5445353" y="360168"/>
              <a:ext cx="280502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3939E4-B952-42B4-A8B1-1C287FC84134}"/>
                </a:ext>
              </a:extLst>
            </p:cNvPr>
            <p:cNvSpPr txBox="1"/>
            <p:nvPr/>
          </p:nvSpPr>
          <p:spPr>
            <a:xfrm>
              <a:off x="6669280" y="940798"/>
              <a:ext cx="21428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%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OFF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DISCOUNT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F6755AA-291C-425D-8863-CC27FF14F0C1}"/>
              </a:ext>
            </a:extLst>
          </p:cNvPr>
          <p:cNvSpPr txBox="1"/>
          <p:nvPr/>
        </p:nvSpPr>
        <p:spPr>
          <a:xfrm>
            <a:off x="481357" y="6348911"/>
            <a:ext cx="272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3EEEA"/>
                </a:solidFill>
                <a:latin typeface="Montserrat" pitchFamily="2" charset="0"/>
              </a:rPr>
              <a:t>+6263478925490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7B8D3-DD6B-4342-A066-F8433CBD4264}"/>
              </a:ext>
            </a:extLst>
          </p:cNvPr>
          <p:cNvSpPr txBox="1"/>
          <p:nvPr/>
        </p:nvSpPr>
        <p:spPr>
          <a:xfrm>
            <a:off x="215143" y="112838"/>
            <a:ext cx="3964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E83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SEPATU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C97296-09C6-4A49-BF42-B5F2681B89E4}"/>
              </a:ext>
            </a:extLst>
          </p:cNvPr>
          <p:cNvSpPr txBox="1"/>
          <p:nvPr/>
        </p:nvSpPr>
        <p:spPr>
          <a:xfrm>
            <a:off x="1568051" y="3583710"/>
            <a:ext cx="6007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600" dirty="0">
                <a:ln w="28575">
                  <a:solidFill>
                    <a:srgbClr val="0E8388"/>
                  </a:solidFill>
                </a:ln>
                <a:noFill/>
                <a:latin typeface="Aharoni" panose="02010803020104030203" pitchFamily="2" charset="-79"/>
                <a:cs typeface="Aharoni" panose="02010803020104030203" pitchFamily="2" charset="-79"/>
              </a:rPr>
              <a:t>CONVERSE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2EC535-1794-4EE5-958E-3EE5F13EF630}"/>
              </a:ext>
            </a:extLst>
          </p:cNvPr>
          <p:cNvSpPr txBox="1"/>
          <p:nvPr/>
        </p:nvSpPr>
        <p:spPr>
          <a:xfrm>
            <a:off x="1568051" y="2520587"/>
            <a:ext cx="6007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spc="600" dirty="0">
                <a:ln w="28575">
                  <a:solidFill>
                    <a:srgbClr val="0E8388"/>
                  </a:solidFill>
                </a:ln>
                <a:noFill/>
                <a:latin typeface="Aharoni" panose="02010803020104030203" pitchFamily="2" charset="-79"/>
                <a:cs typeface="Aharoni" panose="02010803020104030203" pitchFamily="2" charset="-79"/>
              </a:rPr>
              <a:t>CONVERSE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BDD52-2F7B-4B12-8317-D391AFB7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18" y="1140409"/>
            <a:ext cx="4384752" cy="3897557"/>
          </a:xfrm>
          <a:prstGeom prst="rect">
            <a:avLst/>
          </a:prstGeom>
        </p:spPr>
      </p:pic>
      <p:sp>
        <p:nvSpPr>
          <p:cNvPr id="30" name="Plus Sign 29">
            <a:extLst>
              <a:ext uri="{FF2B5EF4-FFF2-40B4-BE49-F238E27FC236}">
                <a16:creationId xmlns:a16="http://schemas.microsoft.com/office/drawing/2014/main" id="{301FE9E8-5343-4D10-83F4-C8989848A135}"/>
              </a:ext>
            </a:extLst>
          </p:cNvPr>
          <p:cNvSpPr/>
          <p:nvPr/>
        </p:nvSpPr>
        <p:spPr>
          <a:xfrm rot="1627832">
            <a:off x="8110269" y="5763821"/>
            <a:ext cx="983823" cy="1034256"/>
          </a:xfrm>
          <a:prstGeom prst="mathPlus">
            <a:avLst/>
          </a:prstGeom>
          <a:solidFill>
            <a:srgbClr val="0E8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FE0A1605-F4C4-493C-8A3C-39BFB7F384DD}"/>
              </a:ext>
            </a:extLst>
          </p:cNvPr>
          <p:cNvSpPr/>
          <p:nvPr/>
        </p:nvSpPr>
        <p:spPr>
          <a:xfrm rot="1627832">
            <a:off x="8062443" y="4249383"/>
            <a:ext cx="983823" cy="1034256"/>
          </a:xfrm>
          <a:prstGeom prst="mathPlus">
            <a:avLst/>
          </a:prstGeom>
          <a:noFill/>
          <a:ln w="28575">
            <a:solidFill>
              <a:srgbClr val="0E8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CADB7EAE-DF5D-489D-A132-07829AC24E38}"/>
              </a:ext>
            </a:extLst>
          </p:cNvPr>
          <p:cNvSpPr/>
          <p:nvPr/>
        </p:nvSpPr>
        <p:spPr>
          <a:xfrm rot="1627832">
            <a:off x="8085209" y="5015696"/>
            <a:ext cx="983823" cy="1034256"/>
          </a:xfrm>
          <a:prstGeom prst="mathPlus">
            <a:avLst/>
          </a:prstGeom>
          <a:noFill/>
          <a:ln w="28575">
            <a:solidFill>
              <a:srgbClr val="0E8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F5CA319F-C7D3-4C14-B442-4AE66DF70D85}"/>
              </a:ext>
            </a:extLst>
          </p:cNvPr>
          <p:cNvSpPr/>
          <p:nvPr/>
        </p:nvSpPr>
        <p:spPr>
          <a:xfrm rot="1627832">
            <a:off x="8020462" y="3501258"/>
            <a:ext cx="983823" cy="1034256"/>
          </a:xfrm>
          <a:prstGeom prst="mathPlus">
            <a:avLst/>
          </a:prstGeom>
          <a:noFill/>
          <a:ln w="28575">
            <a:solidFill>
              <a:srgbClr val="0E8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1A17F-C83C-4DF7-B3EA-559850182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5127" y="4972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30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2333EA-AD9F-4D09-9425-7969AF1D34D9}"/>
              </a:ext>
            </a:extLst>
          </p:cNvPr>
          <p:cNvSpPr/>
          <p:nvPr/>
        </p:nvSpPr>
        <p:spPr>
          <a:xfrm>
            <a:off x="1370357" y="0"/>
            <a:ext cx="7773643" cy="5815912"/>
          </a:xfrm>
          <a:custGeom>
            <a:avLst/>
            <a:gdLst>
              <a:gd name="connsiteX0" fmla="*/ 5393799 w 7773643"/>
              <a:gd name="connsiteY0" fmla="*/ 0 h 5815912"/>
              <a:gd name="connsiteX1" fmla="*/ 7773643 w 7773643"/>
              <a:gd name="connsiteY1" fmla="*/ 0 h 5815912"/>
              <a:gd name="connsiteX2" fmla="*/ 7773643 w 7773643"/>
              <a:gd name="connsiteY2" fmla="*/ 5815912 h 5815912"/>
              <a:gd name="connsiteX3" fmla="*/ 0 w 7773643"/>
              <a:gd name="connsiteY3" fmla="*/ 5815912 h 581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3643" h="5815912">
                <a:moveTo>
                  <a:pt x="5393799" y="0"/>
                </a:moveTo>
                <a:lnTo>
                  <a:pt x="7773643" y="0"/>
                </a:lnTo>
                <a:lnTo>
                  <a:pt x="7773643" y="5815912"/>
                </a:lnTo>
                <a:lnTo>
                  <a:pt x="0" y="5815912"/>
                </a:lnTo>
                <a:close/>
              </a:path>
            </a:pathLst>
          </a:custGeom>
          <a:solidFill>
            <a:srgbClr val="B3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D4698F-F54A-4CCC-93DF-CEE80631D71A}"/>
              </a:ext>
            </a:extLst>
          </p:cNvPr>
          <p:cNvSpPr txBox="1"/>
          <p:nvPr/>
        </p:nvSpPr>
        <p:spPr>
          <a:xfrm>
            <a:off x="1548430" y="1558715"/>
            <a:ext cx="6007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spc="600" dirty="0">
                <a:ln w="28575">
                  <a:solidFill>
                    <a:srgbClr val="EA906C"/>
                  </a:solidFill>
                </a:ln>
                <a:noFill/>
                <a:latin typeface="Aharoni" panose="02010803020104030203" pitchFamily="2" charset="-79"/>
                <a:cs typeface="Aharoni" panose="02010803020104030203" pitchFamily="2" charset="-79"/>
              </a:rPr>
              <a:t>CONVERSE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700C24-1120-41BD-B9D3-C674B76E9F9B}"/>
              </a:ext>
            </a:extLst>
          </p:cNvPr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2B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B1C28-0381-4DBF-A4D8-AE637AF031E9}"/>
              </a:ext>
            </a:extLst>
          </p:cNvPr>
          <p:cNvSpPr/>
          <p:nvPr/>
        </p:nvSpPr>
        <p:spPr>
          <a:xfrm>
            <a:off x="3927990" y="6261158"/>
            <a:ext cx="1808720" cy="596842"/>
          </a:xfrm>
          <a:prstGeom prst="rect">
            <a:avLst/>
          </a:prstGeom>
          <a:solidFill>
            <a:srgbClr val="EA9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4A613-5FC9-4C2F-B8E2-9BF610568FAC}"/>
              </a:ext>
            </a:extLst>
          </p:cNvPr>
          <p:cNvSpPr/>
          <p:nvPr/>
        </p:nvSpPr>
        <p:spPr>
          <a:xfrm>
            <a:off x="3927990" y="5487372"/>
            <a:ext cx="1808720" cy="514864"/>
          </a:xfrm>
          <a:prstGeom prst="rect">
            <a:avLst/>
          </a:prstGeom>
          <a:solidFill>
            <a:srgbClr val="EA9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ORDER NOW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D2D7FE-96D3-4E8B-B6FF-74F4755DE636}"/>
              </a:ext>
            </a:extLst>
          </p:cNvPr>
          <p:cNvGrpSpPr/>
          <p:nvPr/>
        </p:nvGrpSpPr>
        <p:grpSpPr>
          <a:xfrm>
            <a:off x="6029115" y="-23254"/>
            <a:ext cx="3279547" cy="1925144"/>
            <a:chOff x="5445353" y="360168"/>
            <a:chExt cx="3366799" cy="18620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DC67E8-4E40-4F83-A8DA-D214FB74DBA9}"/>
                </a:ext>
              </a:extLst>
            </p:cNvPr>
            <p:cNvSpPr txBox="1"/>
            <p:nvPr/>
          </p:nvSpPr>
          <p:spPr>
            <a:xfrm>
              <a:off x="5445353" y="360168"/>
              <a:ext cx="280502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3939E4-B952-42B4-A8B1-1C287FC84134}"/>
                </a:ext>
              </a:extLst>
            </p:cNvPr>
            <p:cNvSpPr txBox="1"/>
            <p:nvPr/>
          </p:nvSpPr>
          <p:spPr>
            <a:xfrm>
              <a:off x="6669280" y="940798"/>
              <a:ext cx="21428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%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OFF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DISCOUNT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F6755AA-291C-425D-8863-CC27FF14F0C1}"/>
              </a:ext>
            </a:extLst>
          </p:cNvPr>
          <p:cNvSpPr txBox="1"/>
          <p:nvPr/>
        </p:nvSpPr>
        <p:spPr>
          <a:xfrm>
            <a:off x="481357" y="6348911"/>
            <a:ext cx="272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3EEEA"/>
                </a:solidFill>
                <a:latin typeface="Montserrat" pitchFamily="2" charset="0"/>
              </a:rPr>
              <a:t>+6263478925490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7B8D3-DD6B-4342-A066-F8433CBD4264}"/>
              </a:ext>
            </a:extLst>
          </p:cNvPr>
          <p:cNvSpPr txBox="1"/>
          <p:nvPr/>
        </p:nvSpPr>
        <p:spPr>
          <a:xfrm>
            <a:off x="215143" y="112838"/>
            <a:ext cx="3964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SEPATU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C97296-09C6-4A49-BF42-B5F2681B89E4}"/>
              </a:ext>
            </a:extLst>
          </p:cNvPr>
          <p:cNvSpPr txBox="1"/>
          <p:nvPr/>
        </p:nvSpPr>
        <p:spPr>
          <a:xfrm>
            <a:off x="1568051" y="3583710"/>
            <a:ext cx="6007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600" dirty="0">
                <a:ln w="28575">
                  <a:solidFill>
                    <a:srgbClr val="EA906C"/>
                  </a:solidFill>
                </a:ln>
                <a:noFill/>
                <a:latin typeface="Aharoni" panose="02010803020104030203" pitchFamily="2" charset="-79"/>
                <a:cs typeface="Aharoni" panose="02010803020104030203" pitchFamily="2" charset="-79"/>
              </a:rPr>
              <a:t>CONVERSE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2EC535-1794-4EE5-958E-3EE5F13EF630}"/>
              </a:ext>
            </a:extLst>
          </p:cNvPr>
          <p:cNvSpPr txBox="1"/>
          <p:nvPr/>
        </p:nvSpPr>
        <p:spPr>
          <a:xfrm>
            <a:off x="1568051" y="2520587"/>
            <a:ext cx="6007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spc="600" dirty="0">
                <a:ln w="28575">
                  <a:solidFill>
                    <a:srgbClr val="EA906C"/>
                  </a:solidFill>
                </a:ln>
                <a:noFill/>
                <a:latin typeface="Aharoni" panose="02010803020104030203" pitchFamily="2" charset="-79"/>
                <a:cs typeface="Aharoni" panose="02010803020104030203" pitchFamily="2" charset="-79"/>
              </a:rPr>
              <a:t>CONVERSE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BDD52-2F7B-4B12-8317-D391AFB7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18" y="1140409"/>
            <a:ext cx="4384752" cy="3897557"/>
          </a:xfrm>
          <a:prstGeom prst="rect">
            <a:avLst/>
          </a:prstGeom>
        </p:spPr>
      </p:pic>
      <p:sp>
        <p:nvSpPr>
          <p:cNvPr id="30" name="Plus Sign 29">
            <a:extLst>
              <a:ext uri="{FF2B5EF4-FFF2-40B4-BE49-F238E27FC236}">
                <a16:creationId xmlns:a16="http://schemas.microsoft.com/office/drawing/2014/main" id="{301FE9E8-5343-4D10-83F4-C8989848A135}"/>
              </a:ext>
            </a:extLst>
          </p:cNvPr>
          <p:cNvSpPr/>
          <p:nvPr/>
        </p:nvSpPr>
        <p:spPr>
          <a:xfrm rot="1627832">
            <a:off x="8110269" y="5763821"/>
            <a:ext cx="983823" cy="1034256"/>
          </a:xfrm>
          <a:prstGeom prst="mathPlus">
            <a:avLst/>
          </a:prstGeom>
          <a:solidFill>
            <a:srgbClr val="EA9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FE0A1605-F4C4-493C-8A3C-39BFB7F384DD}"/>
              </a:ext>
            </a:extLst>
          </p:cNvPr>
          <p:cNvSpPr/>
          <p:nvPr/>
        </p:nvSpPr>
        <p:spPr>
          <a:xfrm rot="1627832">
            <a:off x="8062443" y="4249383"/>
            <a:ext cx="983823" cy="1034256"/>
          </a:xfrm>
          <a:prstGeom prst="mathPlus">
            <a:avLst/>
          </a:prstGeom>
          <a:noFill/>
          <a:ln w="28575">
            <a:solidFill>
              <a:srgbClr val="EA9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CADB7EAE-DF5D-489D-A132-07829AC24E38}"/>
              </a:ext>
            </a:extLst>
          </p:cNvPr>
          <p:cNvSpPr/>
          <p:nvPr/>
        </p:nvSpPr>
        <p:spPr>
          <a:xfrm rot="1627832">
            <a:off x="8085209" y="5015696"/>
            <a:ext cx="983823" cy="1034256"/>
          </a:xfrm>
          <a:prstGeom prst="mathPlus">
            <a:avLst/>
          </a:prstGeom>
          <a:noFill/>
          <a:ln w="28575">
            <a:solidFill>
              <a:srgbClr val="EA9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F5CA319F-C7D3-4C14-B442-4AE66DF70D85}"/>
              </a:ext>
            </a:extLst>
          </p:cNvPr>
          <p:cNvSpPr/>
          <p:nvPr/>
        </p:nvSpPr>
        <p:spPr>
          <a:xfrm rot="1627832">
            <a:off x="8020462" y="3501258"/>
            <a:ext cx="983823" cy="1034256"/>
          </a:xfrm>
          <a:prstGeom prst="mathPlus">
            <a:avLst/>
          </a:prstGeom>
          <a:noFill/>
          <a:ln w="28575">
            <a:solidFill>
              <a:srgbClr val="EA9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EE8B1-32C7-4C3E-A1E6-878B2B307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9221" y="114602"/>
            <a:ext cx="3009086" cy="300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00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36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Arial</vt:lpstr>
      <vt:lpstr>Arial Black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Saepz</dc:creator>
  <cp:lastModifiedBy>Saepz</cp:lastModifiedBy>
  <cp:revision>17</cp:revision>
  <dcterms:created xsi:type="dcterms:W3CDTF">2024-02-04T02:16:01Z</dcterms:created>
  <dcterms:modified xsi:type="dcterms:W3CDTF">2024-02-04T04:36:53Z</dcterms:modified>
</cp:coreProperties>
</file>