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6ad566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6ad566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6ad5663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6ad5663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e6ad5663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e6ad5663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e6ad5663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e6ad5663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6ad5663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6ad5663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DIL SE CODER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HOPES - ALIVE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789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Theme: LIFE IN PANDEMIC</a:t>
            </a:r>
            <a:endParaRPr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Idea/Problem Statement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E0393-BEDB-45DA-BCB6-5D35288FD71B}"/>
              </a:ext>
            </a:extLst>
          </p:cNvPr>
          <p:cNvSpPr txBox="1"/>
          <p:nvPr/>
        </p:nvSpPr>
        <p:spPr>
          <a:xfrm>
            <a:off x="968187" y="2797175"/>
            <a:ext cx="71672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If there wouldn’t have been technology, we could never have survived the pandemic this strongly, but there is always a scope of progress.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51124" y="396239"/>
            <a:ext cx="8520600" cy="8388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Proposed Solution 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9ED1D-10C7-4EF3-BDC8-CBF425CE6E77}"/>
              </a:ext>
            </a:extLst>
          </p:cNvPr>
          <p:cNvSpPr txBox="1"/>
          <p:nvPr/>
        </p:nvSpPr>
        <p:spPr>
          <a:xfrm>
            <a:off x="160220" y="1501774"/>
            <a:ext cx="88235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dirty="0"/>
              <a:t>To cope with our dull lives in this pandemic with the help to technology, we have developed a platform in which we have included many things to make our lives more interesting and captivating.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5159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>
                <a:solidFill>
                  <a:schemeClr val="accent5"/>
                </a:solidFill>
              </a:rPr>
              <a:t>Implementation Details With Tech Stack</a:t>
            </a:r>
            <a:endParaRPr sz="3700" dirty="0"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48319-9423-48A7-8B86-43B88E20E5DC}"/>
              </a:ext>
            </a:extLst>
          </p:cNvPr>
          <p:cNvSpPr txBox="1"/>
          <p:nvPr/>
        </p:nvSpPr>
        <p:spPr>
          <a:xfrm>
            <a:off x="441960" y="1293390"/>
            <a:ext cx="8153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</a:t>
            </a:r>
            <a:r>
              <a:rPr lang="en-IN" sz="2400" dirty="0"/>
              <a:t>e have used the following languages for front-end development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11700" y="42111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WOW Factor!!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2A073-3AD0-4BDF-B30C-672F383597BB}"/>
              </a:ext>
            </a:extLst>
          </p:cNvPr>
          <p:cNvSpPr txBox="1"/>
          <p:nvPr/>
        </p:nvSpPr>
        <p:spPr>
          <a:xfrm>
            <a:off x="790836" y="1721317"/>
            <a:ext cx="75623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Voice Recognition feature included, which will act according to your input audio and search Wikipedia, play songs, tell time, give game links, show memes and gives latest Covid case reports.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1B5002-847E-4130-A3D6-F740F565BDB1}"/>
              </a:ext>
            </a:extLst>
          </p:cNvPr>
          <p:cNvSpPr txBox="1"/>
          <p:nvPr/>
        </p:nvSpPr>
        <p:spPr>
          <a:xfrm>
            <a:off x="647700" y="710982"/>
            <a:ext cx="7475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200" dirty="0">
                <a:solidFill>
                  <a:schemeClr val="accent5"/>
                </a:solidFill>
              </a:rPr>
              <a:t>Problems faced by us during the event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55DBF-3EA2-42BD-BBBA-2EF31B23B261}"/>
              </a:ext>
            </a:extLst>
          </p:cNvPr>
          <p:cNvSpPr txBox="1"/>
          <p:nvPr/>
        </p:nvSpPr>
        <p:spPr>
          <a:xfrm>
            <a:off x="647700" y="1617643"/>
            <a:ext cx="72694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We were not able to link python voice assistant with CSS code, so we decided to create a microphone with a hyperlink to the GitHub repository of Voice command code.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2866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72591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Future Work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8026D-4A31-4E94-A6CE-7C7FF6B74D48}"/>
              </a:ext>
            </a:extLst>
          </p:cNvPr>
          <p:cNvSpPr txBox="1"/>
          <p:nvPr/>
        </p:nvSpPr>
        <p:spPr>
          <a:xfrm>
            <a:off x="1242060" y="1905000"/>
            <a:ext cx="6659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Will include location feature which fetches latest data regarding Hospitals, number of beds available in them, covid units and much more.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Will include online shopping sites and recommendations.</a:t>
            </a:r>
          </a:p>
          <a:p>
            <a:pPr algn="just"/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Hack36 2021 Final Presentation Template</Template>
  <TotalTime>325</TotalTime>
  <Words>210</Words>
  <Application>Microsoft Office PowerPoint</Application>
  <PresentationFormat>On-screen Show (16:9)</PresentationFormat>
  <Paragraphs>20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DIL SE CODER</vt:lpstr>
      <vt:lpstr>Idea/Problem Statement</vt:lpstr>
      <vt:lpstr>Proposed Solution </vt:lpstr>
      <vt:lpstr>Implementation Details With Tech Stack</vt:lpstr>
      <vt:lpstr>WOW Factor!!</vt:lpstr>
      <vt:lpstr>PowerPoint Presentation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DIL SE CODERS</dc:title>
  <dc:creator>A LALIT KUMAR</dc:creator>
  <cp:lastModifiedBy>A LALIT KUMAR</cp:lastModifiedBy>
  <cp:revision>9</cp:revision>
  <dcterms:created xsi:type="dcterms:W3CDTF">2021-04-10T16:20:57Z</dcterms:created>
  <dcterms:modified xsi:type="dcterms:W3CDTF">2021-04-10T21:46:31Z</dcterms:modified>
</cp:coreProperties>
</file>