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7" r:id="rId2"/>
    <p:sldId id="268" r:id="rId3"/>
    <p:sldId id="257" r:id="rId4"/>
    <p:sldId id="269" r:id="rId5"/>
  </p:sldIdLst>
  <p:sldSz cx="13716000" cy="2835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76"/>
    <a:srgbClr val="EE4077"/>
    <a:srgbClr val="01B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/>
    <p:restoredTop sz="94689"/>
  </p:normalViewPr>
  <p:slideViewPr>
    <p:cSldViewPr snapToGrid="0" snapToObjects="1">
      <p:cViewPr>
        <p:scale>
          <a:sx n="34" d="100"/>
          <a:sy n="34" d="100"/>
        </p:scale>
        <p:origin x="2576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200ED-3F1B-8C47-BE6D-DC2735469EE7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035425" y="1143000"/>
            <a:ext cx="1492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14BA2-99F1-1F47-9848-0936D1D7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64014"/>
            <a:ext cx="10287000" cy="987096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489176"/>
            <a:ext cx="10287000" cy="68453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150952"/>
            <a:ext cx="2957513" cy="240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150952"/>
            <a:ext cx="8701088" cy="240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706850"/>
            <a:ext cx="11830050" cy="117939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1897403"/>
            <a:ext cx="11830050" cy="620216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754761"/>
            <a:ext cx="5829300" cy="1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754761"/>
            <a:ext cx="5829300" cy="1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50952"/>
            <a:ext cx="11830050" cy="548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695036"/>
            <a:ext cx="5802510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035663"/>
            <a:ext cx="5802510" cy="15233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695036"/>
            <a:ext cx="5831087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035663"/>
            <a:ext cx="5831087" cy="15233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89018"/>
            <a:ext cx="4423767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408227"/>
            <a:ext cx="6943725" cy="201488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850583"/>
            <a:ext cx="4423767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89018"/>
            <a:ext cx="4423767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408227"/>
            <a:ext cx="6943725" cy="201488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850583"/>
            <a:ext cx="4423767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50952"/>
            <a:ext cx="1183005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754761"/>
            <a:ext cx="1183005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627880"/>
            <a:ext cx="308610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1D8B-4418-404B-B76B-A9AE63E97D6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627880"/>
            <a:ext cx="462915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627880"/>
            <a:ext cx="308610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F111-E56B-7C4F-B61A-F3974E52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5449">
            <a:off x="878831" y="604579"/>
            <a:ext cx="18606864" cy="1028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5426">
            <a:off x="1900315" y="-8484122"/>
            <a:ext cx="7864192" cy="10892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192">
            <a:off x="5508656" y="426408"/>
            <a:ext cx="2987644" cy="213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5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53 0.94065 L -2.40741E-6 4.300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-47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21053E-6 L 0.87222 -1.982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11" y="-991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148E-6 -1.37738E-6 L 0.87222 -1.982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11" y="-991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3704E-6 4.21053E-6 L 0.87222 -1.98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46" y="-990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7335" y="1023322"/>
            <a:ext cx="1062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3B76"/>
                </a:solidFill>
                <a:latin typeface="Quicksand" charset="0"/>
                <a:ea typeface="Quicksand" charset="0"/>
                <a:cs typeface="Quicksand" charset="0"/>
              </a:rPr>
              <a:t>Find out what window seat is the better one</a:t>
            </a:r>
            <a:endParaRPr lang="en-US" sz="4000" dirty="0">
              <a:solidFill>
                <a:srgbClr val="003B76"/>
              </a:solidFill>
              <a:latin typeface="Quicksand" charset="0"/>
              <a:ea typeface="Quicksand" charset="0"/>
              <a:cs typeface="Quicksand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838403" y="846055"/>
            <a:ext cx="15724523" cy="1104951"/>
            <a:chOff x="-924002" y="-2178909"/>
            <a:chExt cx="15014756" cy="1104951"/>
          </a:xfrm>
        </p:grpSpPr>
        <p:sp>
          <p:nvSpPr>
            <p:cNvPr id="6" name="Rectangle 5"/>
            <p:cNvSpPr/>
            <p:nvPr/>
          </p:nvSpPr>
          <p:spPr>
            <a:xfrm>
              <a:off x="-104931" y="-1993692"/>
              <a:ext cx="14195685" cy="734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4865">
              <a:off x="-924002" y="-2178909"/>
              <a:ext cx="1546932" cy="1104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6700" y="-662199"/>
            <a:ext cx="7582829" cy="4029867"/>
          </a:xfrm>
          <a:prstGeom prst="rect">
            <a:avLst/>
          </a:prstGeom>
          <a:solidFill>
            <a:srgbClr val="EE40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536129" y="-662199"/>
            <a:ext cx="7582829" cy="4029867"/>
          </a:xfrm>
          <a:prstGeom prst="rect">
            <a:avLst/>
          </a:prstGeom>
          <a:solidFill>
            <a:srgbClr val="01B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6336">
            <a:off x="5312210" y="231796"/>
            <a:ext cx="3562103" cy="2544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9238" y="841266"/>
            <a:ext cx="3615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Quicksand Medium" charset="0"/>
                <a:ea typeface="Quicksand Medium" charset="0"/>
                <a:cs typeface="Quicksand Medium" charset="0"/>
              </a:rPr>
              <a:t>left</a:t>
            </a:r>
            <a:endParaRPr lang="en-US" sz="6600" dirty="0">
              <a:solidFill>
                <a:schemeClr val="bg1"/>
              </a:solidFill>
              <a:latin typeface="Quicksand Medium" charset="0"/>
              <a:ea typeface="Quicksand Medium" charset="0"/>
              <a:cs typeface="Quicksand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5125" y="841266"/>
            <a:ext cx="3615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Quicksand Medium" charset="0"/>
                <a:ea typeface="Quicksand Medium" charset="0"/>
                <a:cs typeface="Quicksand Medium" charset="0"/>
              </a:rPr>
              <a:t>right</a:t>
            </a:r>
            <a:endParaRPr lang="en-US" sz="6600" dirty="0">
              <a:solidFill>
                <a:schemeClr val="bg1"/>
              </a:solidFill>
              <a:latin typeface="Quicksand Medium" charset="0"/>
              <a:ea typeface="Quicksand Medium" charset="0"/>
              <a:cs typeface="Quicksan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61408" y="446164"/>
            <a:ext cx="6526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3B76"/>
                </a:solidFill>
                <a:latin typeface="Quicksand Medium" charset="0"/>
                <a:ea typeface="Quicksand Medium" charset="0"/>
                <a:cs typeface="Quicksand Medium" charset="0"/>
              </a:rPr>
              <a:t>Find it out now:</a:t>
            </a:r>
            <a:endParaRPr lang="en-US" sz="5400" dirty="0">
              <a:solidFill>
                <a:srgbClr val="003B7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83212" y="1433289"/>
            <a:ext cx="7802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3B76"/>
                </a:solidFill>
                <a:latin typeface="Quicksand Medium" charset="0"/>
                <a:ea typeface="Quicksand Medium" charset="0"/>
                <a:cs typeface="Quicksand Medium" charset="0"/>
              </a:rPr>
              <a:t>Right seat or the left</a:t>
            </a:r>
            <a:endParaRPr lang="en-US" sz="5400" dirty="0">
              <a:solidFill>
                <a:srgbClr val="003B7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609803" y="404538"/>
            <a:ext cx="15724523" cy="1104951"/>
            <a:chOff x="-924002" y="-2178909"/>
            <a:chExt cx="15014756" cy="1104951"/>
          </a:xfrm>
        </p:grpSpPr>
        <p:sp>
          <p:nvSpPr>
            <p:cNvPr id="10" name="Rectangle 9"/>
            <p:cNvSpPr/>
            <p:nvPr/>
          </p:nvSpPr>
          <p:spPr>
            <a:xfrm>
              <a:off x="-104931" y="-1993692"/>
              <a:ext cx="14195685" cy="734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4865">
              <a:off x="-924002" y="-2178909"/>
              <a:ext cx="1546932" cy="110495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10800000">
            <a:off x="-463631" y="1337538"/>
            <a:ext cx="15724523" cy="1104951"/>
            <a:chOff x="-924002" y="-2178909"/>
            <a:chExt cx="15014756" cy="1104951"/>
          </a:xfrm>
        </p:grpSpPr>
        <p:sp>
          <p:nvSpPr>
            <p:cNvPr id="13" name="Rectangle 12"/>
            <p:cNvSpPr/>
            <p:nvPr/>
          </p:nvSpPr>
          <p:spPr>
            <a:xfrm>
              <a:off x="-104931" y="-1993692"/>
              <a:ext cx="14195685" cy="734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4865">
              <a:off x="-924002" y="-2178909"/>
              <a:ext cx="1546932" cy="1104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0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21</Words>
  <Application>Microsoft Macintosh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Quicksand</vt:lpstr>
      <vt:lpstr>Quicksand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Hutter</dc:creator>
  <cp:lastModifiedBy>Florian Hutter</cp:lastModifiedBy>
  <cp:revision>22</cp:revision>
  <dcterms:created xsi:type="dcterms:W3CDTF">2017-06-17T23:53:29Z</dcterms:created>
  <dcterms:modified xsi:type="dcterms:W3CDTF">2017-06-24T17:37:57Z</dcterms:modified>
</cp:coreProperties>
</file>