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4319588" cy="431958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8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06933"/>
            <a:ext cx="3671650" cy="150385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268784"/>
            <a:ext cx="3239691" cy="1042900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2162-06BD-4B37-83F9-6EBC423CFDCA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A7F9-770A-4088-9202-00F931FEA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7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2162-06BD-4B37-83F9-6EBC423CFDCA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A7F9-770A-4088-9202-00F931FEA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11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29978"/>
            <a:ext cx="931411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29978"/>
            <a:ext cx="2740239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2162-06BD-4B37-83F9-6EBC423CFDCA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A7F9-770A-4088-9202-00F931FEA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665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2162-06BD-4B37-83F9-6EBC423CFDCA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A7F9-770A-4088-9202-00F931FEA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050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076899"/>
            <a:ext cx="3725645" cy="1796828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890725"/>
            <a:ext cx="3725645" cy="944910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2162-06BD-4B37-83F9-6EBC423CFDCA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A7F9-770A-4088-9202-00F931FEA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98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149890"/>
            <a:ext cx="1835825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149890"/>
            <a:ext cx="1835825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2162-06BD-4B37-83F9-6EBC423CFDCA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A7F9-770A-4088-9202-00F931FEA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10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29979"/>
            <a:ext cx="3725645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058899"/>
            <a:ext cx="1827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577849"/>
            <a:ext cx="182738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058899"/>
            <a:ext cx="1836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577849"/>
            <a:ext cx="183638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2162-06BD-4B37-83F9-6EBC423CFDCA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A7F9-770A-4088-9202-00F931FEA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0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2162-06BD-4B37-83F9-6EBC423CFDCA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A7F9-770A-4088-9202-00F931FEA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47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2162-06BD-4B37-83F9-6EBC423CFDCA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A7F9-770A-4088-9202-00F931FEA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480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21942"/>
            <a:ext cx="2186791" cy="3069707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2162-06BD-4B37-83F9-6EBC423CFDCA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A7F9-770A-4088-9202-00F931FEA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30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21942"/>
            <a:ext cx="2186791" cy="3069707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62162-06BD-4B37-83F9-6EBC423CFDCA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A7F9-770A-4088-9202-00F931FEA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00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29979"/>
            <a:ext cx="37256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149890"/>
            <a:ext cx="37256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62162-06BD-4B37-83F9-6EBC423CFDCA}" type="datetimeFigureOut">
              <a:rPr lang="en-CA" smtClean="0"/>
              <a:t>2022-08-19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003619"/>
            <a:ext cx="1457861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7A7F9-770A-4088-9202-00F931FEA2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82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white shirt and blue tie&#10;&#10;Description automatically generated with medium confidence">
            <a:extLst>
              <a:ext uri="{FF2B5EF4-FFF2-40B4-BE49-F238E27FC236}">
                <a16:creationId xmlns:a16="http://schemas.microsoft.com/office/drawing/2014/main" id="{57F42A6F-910D-0AE7-E704-16FB7DE4AF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8" t="14920" r="19786" b="45952"/>
          <a:stretch/>
        </p:blipFill>
        <p:spPr>
          <a:xfrm>
            <a:off x="0" y="10715"/>
            <a:ext cx="4319588" cy="430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4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in a suit with his arms crossed&#10;&#10;Description automatically generated with medium confidence">
            <a:extLst>
              <a:ext uri="{FF2B5EF4-FFF2-40B4-BE49-F238E27FC236}">
                <a16:creationId xmlns:a16="http://schemas.microsoft.com/office/drawing/2014/main" id="{BC3D3FAE-025D-DF92-127C-14FA61556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9" t="16211" r="13409" b="35210"/>
          <a:stretch/>
        </p:blipFill>
        <p:spPr>
          <a:xfrm>
            <a:off x="0" y="0"/>
            <a:ext cx="4319588" cy="43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6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Dilan Udawattha</dc:creator>
  <cp:lastModifiedBy>Dilan Udawattha</cp:lastModifiedBy>
  <cp:revision>2</cp:revision>
  <dcterms:created xsi:type="dcterms:W3CDTF">2022-08-19T14:41:13Z</dcterms:created>
  <dcterms:modified xsi:type="dcterms:W3CDTF">2022-08-19T15:25:58Z</dcterms:modified>
</cp:coreProperties>
</file>