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</p:sldIdLst>
  <p:sldSz cx="4873625" cy="4873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18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522" y="797605"/>
            <a:ext cx="4142581" cy="1696744"/>
          </a:xfrm>
        </p:spPr>
        <p:txBody>
          <a:bodyPr anchor="b"/>
          <a:lstStyle>
            <a:lvl1pPr algn="ctr">
              <a:defRPr sz="31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203" y="2559782"/>
            <a:ext cx="3655219" cy="1176664"/>
          </a:xfrm>
        </p:spPr>
        <p:txBody>
          <a:bodyPr/>
          <a:lstStyle>
            <a:lvl1pPr marL="0" indent="0" algn="ctr">
              <a:buNone/>
              <a:defRPr sz="1279"/>
            </a:lvl1pPr>
            <a:lvl2pPr marL="243688" indent="0" algn="ctr">
              <a:buNone/>
              <a:defRPr sz="1066"/>
            </a:lvl2pPr>
            <a:lvl3pPr marL="487375" indent="0" algn="ctr">
              <a:buNone/>
              <a:defRPr sz="959"/>
            </a:lvl3pPr>
            <a:lvl4pPr marL="731063" indent="0" algn="ctr">
              <a:buNone/>
              <a:defRPr sz="853"/>
            </a:lvl4pPr>
            <a:lvl5pPr marL="974750" indent="0" algn="ctr">
              <a:buNone/>
              <a:defRPr sz="853"/>
            </a:lvl5pPr>
            <a:lvl6pPr marL="1218438" indent="0" algn="ctr">
              <a:buNone/>
              <a:defRPr sz="853"/>
            </a:lvl6pPr>
            <a:lvl7pPr marL="1462126" indent="0" algn="ctr">
              <a:buNone/>
              <a:defRPr sz="853"/>
            </a:lvl7pPr>
            <a:lvl8pPr marL="1705813" indent="0" algn="ctr">
              <a:buNone/>
              <a:defRPr sz="853"/>
            </a:lvl8pPr>
            <a:lvl9pPr marL="1949501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BFB1E-6458-49F0-BDF0-5B5CA42B67B7}" type="datetimeFigureOut">
              <a:rPr lang="en-CA" smtClean="0"/>
              <a:t>2022-08-26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FF37-690A-4304-ADF3-95E94B1640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9186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BFB1E-6458-49F0-BDF0-5B5CA42B67B7}" type="datetimeFigureOut">
              <a:rPr lang="en-CA" smtClean="0"/>
              <a:t>2022-08-26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FF37-690A-4304-ADF3-95E94B1640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717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487688" y="259475"/>
            <a:ext cx="1050875" cy="413017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5062" y="259475"/>
            <a:ext cx="3091706" cy="41301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BFB1E-6458-49F0-BDF0-5B5CA42B67B7}" type="datetimeFigureOut">
              <a:rPr lang="en-CA" smtClean="0"/>
              <a:t>2022-08-26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FF37-690A-4304-ADF3-95E94B1640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8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BFB1E-6458-49F0-BDF0-5B5CA42B67B7}" type="datetimeFigureOut">
              <a:rPr lang="en-CA" smtClean="0"/>
              <a:t>2022-08-26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FF37-690A-4304-ADF3-95E94B1640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4279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523" y="1215023"/>
            <a:ext cx="4203502" cy="2027292"/>
          </a:xfrm>
        </p:spPr>
        <p:txBody>
          <a:bodyPr anchor="b"/>
          <a:lstStyle>
            <a:lvl1pPr>
              <a:defRPr sz="31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2523" y="3261495"/>
            <a:ext cx="4203502" cy="1066105"/>
          </a:xfrm>
        </p:spPr>
        <p:txBody>
          <a:bodyPr/>
          <a:lstStyle>
            <a:lvl1pPr marL="0" indent="0">
              <a:buNone/>
              <a:defRPr sz="1279">
                <a:solidFill>
                  <a:schemeClr val="tx1"/>
                </a:solidFill>
              </a:defRPr>
            </a:lvl1pPr>
            <a:lvl2pPr marL="243688" indent="0">
              <a:buNone/>
              <a:defRPr sz="1066">
                <a:solidFill>
                  <a:schemeClr val="tx1">
                    <a:tint val="75000"/>
                  </a:schemeClr>
                </a:solidFill>
              </a:defRPr>
            </a:lvl2pPr>
            <a:lvl3pPr marL="487375" indent="0">
              <a:buNone/>
              <a:defRPr sz="959">
                <a:solidFill>
                  <a:schemeClr val="tx1">
                    <a:tint val="75000"/>
                  </a:schemeClr>
                </a:solidFill>
              </a:defRPr>
            </a:lvl3pPr>
            <a:lvl4pPr marL="73106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4750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843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126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581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49501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BFB1E-6458-49F0-BDF0-5B5CA42B67B7}" type="datetimeFigureOut">
              <a:rPr lang="en-CA" smtClean="0"/>
              <a:t>2022-08-26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FF37-690A-4304-ADF3-95E94B1640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4797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5062" y="1297377"/>
            <a:ext cx="2071291" cy="30922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67272" y="1297377"/>
            <a:ext cx="2071291" cy="30922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BFB1E-6458-49F0-BDF0-5B5CA42B67B7}" type="datetimeFigureOut">
              <a:rPr lang="en-CA" smtClean="0"/>
              <a:t>2022-08-26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FF37-690A-4304-ADF3-95E94B1640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6345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696" y="259476"/>
            <a:ext cx="4203502" cy="9420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697" y="1194715"/>
            <a:ext cx="2061771" cy="585512"/>
          </a:xfrm>
        </p:spPr>
        <p:txBody>
          <a:bodyPr anchor="b"/>
          <a:lstStyle>
            <a:lvl1pPr marL="0" indent="0">
              <a:buNone/>
              <a:defRPr sz="1279" b="1"/>
            </a:lvl1pPr>
            <a:lvl2pPr marL="243688" indent="0">
              <a:buNone/>
              <a:defRPr sz="1066" b="1"/>
            </a:lvl2pPr>
            <a:lvl3pPr marL="487375" indent="0">
              <a:buNone/>
              <a:defRPr sz="959" b="1"/>
            </a:lvl3pPr>
            <a:lvl4pPr marL="731063" indent="0">
              <a:buNone/>
              <a:defRPr sz="853" b="1"/>
            </a:lvl4pPr>
            <a:lvl5pPr marL="974750" indent="0">
              <a:buNone/>
              <a:defRPr sz="853" b="1"/>
            </a:lvl5pPr>
            <a:lvl6pPr marL="1218438" indent="0">
              <a:buNone/>
              <a:defRPr sz="853" b="1"/>
            </a:lvl6pPr>
            <a:lvl7pPr marL="1462126" indent="0">
              <a:buNone/>
              <a:defRPr sz="853" b="1"/>
            </a:lvl7pPr>
            <a:lvl8pPr marL="1705813" indent="0">
              <a:buNone/>
              <a:defRPr sz="853" b="1"/>
            </a:lvl8pPr>
            <a:lvl9pPr marL="1949501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5697" y="1780227"/>
            <a:ext cx="2061771" cy="2618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67273" y="1194715"/>
            <a:ext cx="2071925" cy="585512"/>
          </a:xfrm>
        </p:spPr>
        <p:txBody>
          <a:bodyPr anchor="b"/>
          <a:lstStyle>
            <a:lvl1pPr marL="0" indent="0">
              <a:buNone/>
              <a:defRPr sz="1279" b="1"/>
            </a:lvl1pPr>
            <a:lvl2pPr marL="243688" indent="0">
              <a:buNone/>
              <a:defRPr sz="1066" b="1"/>
            </a:lvl2pPr>
            <a:lvl3pPr marL="487375" indent="0">
              <a:buNone/>
              <a:defRPr sz="959" b="1"/>
            </a:lvl3pPr>
            <a:lvl4pPr marL="731063" indent="0">
              <a:buNone/>
              <a:defRPr sz="853" b="1"/>
            </a:lvl4pPr>
            <a:lvl5pPr marL="974750" indent="0">
              <a:buNone/>
              <a:defRPr sz="853" b="1"/>
            </a:lvl5pPr>
            <a:lvl6pPr marL="1218438" indent="0">
              <a:buNone/>
              <a:defRPr sz="853" b="1"/>
            </a:lvl6pPr>
            <a:lvl7pPr marL="1462126" indent="0">
              <a:buNone/>
              <a:defRPr sz="853" b="1"/>
            </a:lvl7pPr>
            <a:lvl8pPr marL="1705813" indent="0">
              <a:buNone/>
              <a:defRPr sz="853" b="1"/>
            </a:lvl8pPr>
            <a:lvl9pPr marL="1949501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67273" y="1780227"/>
            <a:ext cx="2071925" cy="2618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BFB1E-6458-49F0-BDF0-5B5CA42B67B7}" type="datetimeFigureOut">
              <a:rPr lang="en-CA" smtClean="0"/>
              <a:t>2022-08-26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FF37-690A-4304-ADF3-95E94B1640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960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BFB1E-6458-49F0-BDF0-5B5CA42B67B7}" type="datetimeFigureOut">
              <a:rPr lang="en-CA" smtClean="0"/>
              <a:t>2022-08-26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FF37-690A-4304-ADF3-95E94B1640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9904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BFB1E-6458-49F0-BDF0-5B5CA42B67B7}" type="datetimeFigureOut">
              <a:rPr lang="en-CA" smtClean="0"/>
              <a:t>2022-08-26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FF37-690A-4304-ADF3-95E94B1640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2216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696" y="324908"/>
            <a:ext cx="1571871" cy="1137179"/>
          </a:xfrm>
        </p:spPr>
        <p:txBody>
          <a:bodyPr anchor="b"/>
          <a:lstStyle>
            <a:lvl1pPr>
              <a:defRPr sz="170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1925" y="701713"/>
            <a:ext cx="2467273" cy="3463433"/>
          </a:xfrm>
        </p:spPr>
        <p:txBody>
          <a:bodyPr/>
          <a:lstStyle>
            <a:lvl1pPr>
              <a:defRPr sz="1706"/>
            </a:lvl1pPr>
            <a:lvl2pPr>
              <a:defRPr sz="1492"/>
            </a:lvl2pPr>
            <a:lvl3pPr>
              <a:defRPr sz="1279"/>
            </a:lvl3pPr>
            <a:lvl4pPr>
              <a:defRPr sz="1066"/>
            </a:lvl4pPr>
            <a:lvl5pPr>
              <a:defRPr sz="1066"/>
            </a:lvl5pPr>
            <a:lvl6pPr>
              <a:defRPr sz="1066"/>
            </a:lvl6pPr>
            <a:lvl7pPr>
              <a:defRPr sz="1066"/>
            </a:lvl7pPr>
            <a:lvl8pPr>
              <a:defRPr sz="1066"/>
            </a:lvl8pPr>
            <a:lvl9pPr>
              <a:defRPr sz="10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5696" y="1462087"/>
            <a:ext cx="1571871" cy="2708698"/>
          </a:xfrm>
        </p:spPr>
        <p:txBody>
          <a:bodyPr/>
          <a:lstStyle>
            <a:lvl1pPr marL="0" indent="0">
              <a:buNone/>
              <a:defRPr sz="853"/>
            </a:lvl1pPr>
            <a:lvl2pPr marL="243688" indent="0">
              <a:buNone/>
              <a:defRPr sz="746"/>
            </a:lvl2pPr>
            <a:lvl3pPr marL="487375" indent="0">
              <a:buNone/>
              <a:defRPr sz="640"/>
            </a:lvl3pPr>
            <a:lvl4pPr marL="731063" indent="0">
              <a:buNone/>
              <a:defRPr sz="533"/>
            </a:lvl4pPr>
            <a:lvl5pPr marL="974750" indent="0">
              <a:buNone/>
              <a:defRPr sz="533"/>
            </a:lvl5pPr>
            <a:lvl6pPr marL="1218438" indent="0">
              <a:buNone/>
              <a:defRPr sz="533"/>
            </a:lvl6pPr>
            <a:lvl7pPr marL="1462126" indent="0">
              <a:buNone/>
              <a:defRPr sz="533"/>
            </a:lvl7pPr>
            <a:lvl8pPr marL="1705813" indent="0">
              <a:buNone/>
              <a:defRPr sz="533"/>
            </a:lvl8pPr>
            <a:lvl9pPr marL="1949501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BFB1E-6458-49F0-BDF0-5B5CA42B67B7}" type="datetimeFigureOut">
              <a:rPr lang="en-CA" smtClean="0"/>
              <a:t>2022-08-26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FF37-690A-4304-ADF3-95E94B1640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5978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696" y="324908"/>
            <a:ext cx="1571871" cy="1137179"/>
          </a:xfrm>
        </p:spPr>
        <p:txBody>
          <a:bodyPr anchor="b"/>
          <a:lstStyle>
            <a:lvl1pPr>
              <a:defRPr sz="170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71925" y="701713"/>
            <a:ext cx="2467273" cy="3463433"/>
          </a:xfrm>
        </p:spPr>
        <p:txBody>
          <a:bodyPr anchor="t"/>
          <a:lstStyle>
            <a:lvl1pPr marL="0" indent="0">
              <a:buNone/>
              <a:defRPr sz="1706"/>
            </a:lvl1pPr>
            <a:lvl2pPr marL="243688" indent="0">
              <a:buNone/>
              <a:defRPr sz="1492"/>
            </a:lvl2pPr>
            <a:lvl3pPr marL="487375" indent="0">
              <a:buNone/>
              <a:defRPr sz="1279"/>
            </a:lvl3pPr>
            <a:lvl4pPr marL="731063" indent="0">
              <a:buNone/>
              <a:defRPr sz="1066"/>
            </a:lvl4pPr>
            <a:lvl5pPr marL="974750" indent="0">
              <a:buNone/>
              <a:defRPr sz="1066"/>
            </a:lvl5pPr>
            <a:lvl6pPr marL="1218438" indent="0">
              <a:buNone/>
              <a:defRPr sz="1066"/>
            </a:lvl6pPr>
            <a:lvl7pPr marL="1462126" indent="0">
              <a:buNone/>
              <a:defRPr sz="1066"/>
            </a:lvl7pPr>
            <a:lvl8pPr marL="1705813" indent="0">
              <a:buNone/>
              <a:defRPr sz="1066"/>
            </a:lvl8pPr>
            <a:lvl9pPr marL="1949501" indent="0">
              <a:buNone/>
              <a:defRPr sz="106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5696" y="1462087"/>
            <a:ext cx="1571871" cy="2708698"/>
          </a:xfrm>
        </p:spPr>
        <p:txBody>
          <a:bodyPr/>
          <a:lstStyle>
            <a:lvl1pPr marL="0" indent="0">
              <a:buNone/>
              <a:defRPr sz="853"/>
            </a:lvl1pPr>
            <a:lvl2pPr marL="243688" indent="0">
              <a:buNone/>
              <a:defRPr sz="746"/>
            </a:lvl2pPr>
            <a:lvl3pPr marL="487375" indent="0">
              <a:buNone/>
              <a:defRPr sz="640"/>
            </a:lvl3pPr>
            <a:lvl4pPr marL="731063" indent="0">
              <a:buNone/>
              <a:defRPr sz="533"/>
            </a:lvl4pPr>
            <a:lvl5pPr marL="974750" indent="0">
              <a:buNone/>
              <a:defRPr sz="533"/>
            </a:lvl5pPr>
            <a:lvl6pPr marL="1218438" indent="0">
              <a:buNone/>
              <a:defRPr sz="533"/>
            </a:lvl6pPr>
            <a:lvl7pPr marL="1462126" indent="0">
              <a:buNone/>
              <a:defRPr sz="533"/>
            </a:lvl7pPr>
            <a:lvl8pPr marL="1705813" indent="0">
              <a:buNone/>
              <a:defRPr sz="533"/>
            </a:lvl8pPr>
            <a:lvl9pPr marL="1949501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BFB1E-6458-49F0-BDF0-5B5CA42B67B7}" type="datetimeFigureOut">
              <a:rPr lang="en-CA" smtClean="0"/>
              <a:t>2022-08-26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AFF37-690A-4304-ADF3-95E94B1640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2181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062" y="259476"/>
            <a:ext cx="4203502" cy="942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062" y="1297377"/>
            <a:ext cx="4203502" cy="3092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5062" y="4517130"/>
            <a:ext cx="1096566" cy="259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BFB1E-6458-49F0-BDF0-5B5CA42B67B7}" type="datetimeFigureOut">
              <a:rPr lang="en-CA" smtClean="0"/>
              <a:t>2022-08-26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14389" y="4517130"/>
            <a:ext cx="1644848" cy="259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41997" y="4517130"/>
            <a:ext cx="1096566" cy="259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AFF37-690A-4304-ADF3-95E94B1640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5165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87375" rtl="0" eaLnBrk="1" latinLnBrk="0" hangingPunct="1">
        <a:lnSpc>
          <a:spcPct val="90000"/>
        </a:lnSpc>
        <a:spcBef>
          <a:spcPct val="0"/>
        </a:spcBef>
        <a:buNone/>
        <a:defRPr sz="23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844" indent="-121844" algn="l" defTabSz="487375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2" kern="1200">
          <a:solidFill>
            <a:schemeClr val="tx1"/>
          </a:solidFill>
          <a:latin typeface="+mn-lt"/>
          <a:ea typeface="+mn-ea"/>
          <a:cs typeface="+mn-cs"/>
        </a:defRPr>
      </a:lvl1pPr>
      <a:lvl2pPr marL="365531" indent="-121844" algn="l" defTabSz="487375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79" kern="1200">
          <a:solidFill>
            <a:schemeClr val="tx1"/>
          </a:solidFill>
          <a:latin typeface="+mn-lt"/>
          <a:ea typeface="+mn-ea"/>
          <a:cs typeface="+mn-cs"/>
        </a:defRPr>
      </a:lvl2pPr>
      <a:lvl3pPr marL="609219" indent="-121844" algn="l" defTabSz="487375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6" kern="1200">
          <a:solidFill>
            <a:schemeClr val="tx1"/>
          </a:solidFill>
          <a:latin typeface="+mn-lt"/>
          <a:ea typeface="+mn-ea"/>
          <a:cs typeface="+mn-cs"/>
        </a:defRPr>
      </a:lvl3pPr>
      <a:lvl4pPr marL="852907" indent="-121844" algn="l" defTabSz="487375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59" kern="1200">
          <a:solidFill>
            <a:schemeClr val="tx1"/>
          </a:solidFill>
          <a:latin typeface="+mn-lt"/>
          <a:ea typeface="+mn-ea"/>
          <a:cs typeface="+mn-cs"/>
        </a:defRPr>
      </a:lvl4pPr>
      <a:lvl5pPr marL="1096594" indent="-121844" algn="l" defTabSz="487375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59" kern="1200">
          <a:solidFill>
            <a:schemeClr val="tx1"/>
          </a:solidFill>
          <a:latin typeface="+mn-lt"/>
          <a:ea typeface="+mn-ea"/>
          <a:cs typeface="+mn-cs"/>
        </a:defRPr>
      </a:lvl5pPr>
      <a:lvl6pPr marL="1340282" indent="-121844" algn="l" defTabSz="487375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59" kern="1200">
          <a:solidFill>
            <a:schemeClr val="tx1"/>
          </a:solidFill>
          <a:latin typeface="+mn-lt"/>
          <a:ea typeface="+mn-ea"/>
          <a:cs typeface="+mn-cs"/>
        </a:defRPr>
      </a:lvl6pPr>
      <a:lvl7pPr marL="1583969" indent="-121844" algn="l" defTabSz="487375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59" kern="1200">
          <a:solidFill>
            <a:schemeClr val="tx1"/>
          </a:solidFill>
          <a:latin typeface="+mn-lt"/>
          <a:ea typeface="+mn-ea"/>
          <a:cs typeface="+mn-cs"/>
        </a:defRPr>
      </a:lvl7pPr>
      <a:lvl8pPr marL="1827657" indent="-121844" algn="l" defTabSz="487375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59" kern="1200">
          <a:solidFill>
            <a:schemeClr val="tx1"/>
          </a:solidFill>
          <a:latin typeface="+mn-lt"/>
          <a:ea typeface="+mn-ea"/>
          <a:cs typeface="+mn-cs"/>
        </a:defRPr>
      </a:lvl8pPr>
      <a:lvl9pPr marL="2071345" indent="-121844" algn="l" defTabSz="487375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375" rtl="0" eaLnBrk="1" latinLnBrk="0" hangingPunct="1">
        <a:defRPr sz="959" kern="1200">
          <a:solidFill>
            <a:schemeClr val="tx1"/>
          </a:solidFill>
          <a:latin typeface="+mn-lt"/>
          <a:ea typeface="+mn-ea"/>
          <a:cs typeface="+mn-cs"/>
        </a:defRPr>
      </a:lvl1pPr>
      <a:lvl2pPr marL="243688" algn="l" defTabSz="487375" rtl="0" eaLnBrk="1" latinLnBrk="0" hangingPunct="1">
        <a:defRPr sz="959" kern="1200">
          <a:solidFill>
            <a:schemeClr val="tx1"/>
          </a:solidFill>
          <a:latin typeface="+mn-lt"/>
          <a:ea typeface="+mn-ea"/>
          <a:cs typeface="+mn-cs"/>
        </a:defRPr>
      </a:lvl2pPr>
      <a:lvl3pPr marL="487375" algn="l" defTabSz="487375" rtl="0" eaLnBrk="1" latinLnBrk="0" hangingPunct="1">
        <a:defRPr sz="959" kern="1200">
          <a:solidFill>
            <a:schemeClr val="tx1"/>
          </a:solidFill>
          <a:latin typeface="+mn-lt"/>
          <a:ea typeface="+mn-ea"/>
          <a:cs typeface="+mn-cs"/>
        </a:defRPr>
      </a:lvl3pPr>
      <a:lvl4pPr marL="731063" algn="l" defTabSz="487375" rtl="0" eaLnBrk="1" latinLnBrk="0" hangingPunct="1">
        <a:defRPr sz="959" kern="1200">
          <a:solidFill>
            <a:schemeClr val="tx1"/>
          </a:solidFill>
          <a:latin typeface="+mn-lt"/>
          <a:ea typeface="+mn-ea"/>
          <a:cs typeface="+mn-cs"/>
        </a:defRPr>
      </a:lvl4pPr>
      <a:lvl5pPr marL="974750" algn="l" defTabSz="487375" rtl="0" eaLnBrk="1" latinLnBrk="0" hangingPunct="1">
        <a:defRPr sz="959" kern="1200">
          <a:solidFill>
            <a:schemeClr val="tx1"/>
          </a:solidFill>
          <a:latin typeface="+mn-lt"/>
          <a:ea typeface="+mn-ea"/>
          <a:cs typeface="+mn-cs"/>
        </a:defRPr>
      </a:lvl5pPr>
      <a:lvl6pPr marL="1218438" algn="l" defTabSz="487375" rtl="0" eaLnBrk="1" latinLnBrk="0" hangingPunct="1">
        <a:defRPr sz="959" kern="1200">
          <a:solidFill>
            <a:schemeClr val="tx1"/>
          </a:solidFill>
          <a:latin typeface="+mn-lt"/>
          <a:ea typeface="+mn-ea"/>
          <a:cs typeface="+mn-cs"/>
        </a:defRPr>
      </a:lvl6pPr>
      <a:lvl7pPr marL="1462126" algn="l" defTabSz="487375" rtl="0" eaLnBrk="1" latinLnBrk="0" hangingPunct="1">
        <a:defRPr sz="959" kern="1200">
          <a:solidFill>
            <a:schemeClr val="tx1"/>
          </a:solidFill>
          <a:latin typeface="+mn-lt"/>
          <a:ea typeface="+mn-ea"/>
          <a:cs typeface="+mn-cs"/>
        </a:defRPr>
      </a:lvl7pPr>
      <a:lvl8pPr marL="1705813" algn="l" defTabSz="487375" rtl="0" eaLnBrk="1" latinLnBrk="0" hangingPunct="1">
        <a:defRPr sz="959" kern="1200">
          <a:solidFill>
            <a:schemeClr val="tx1"/>
          </a:solidFill>
          <a:latin typeface="+mn-lt"/>
          <a:ea typeface="+mn-ea"/>
          <a:cs typeface="+mn-cs"/>
        </a:defRPr>
      </a:lvl8pPr>
      <a:lvl9pPr marL="1949501" algn="l" defTabSz="487375" rtl="0" eaLnBrk="1" latinLnBrk="0" hangingPunct="1">
        <a:defRPr sz="9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BA9599-43A6-53E6-6FC2-A00040D01E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280" t="16575" r="30815" b="20827"/>
          <a:stretch/>
        </p:blipFill>
        <p:spPr>
          <a:xfrm>
            <a:off x="-1" y="0"/>
            <a:ext cx="4873625" cy="490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693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37FC69-C9EE-1F14-D2CA-0C668C1069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70" t="14341" r="23834" b="7719"/>
          <a:stretch/>
        </p:blipFill>
        <p:spPr>
          <a:xfrm>
            <a:off x="-1" y="0"/>
            <a:ext cx="4855235" cy="443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516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5BD73E-12D4-3AE5-FF4C-4AC13B0932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77" t="14066" r="24091" b="11923"/>
          <a:stretch/>
        </p:blipFill>
        <p:spPr>
          <a:xfrm>
            <a:off x="-1" y="0"/>
            <a:ext cx="4873625" cy="421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006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3D0C0A-759B-EF63-3E1E-4886548DFB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49" t="13515" r="23918" b="9525"/>
          <a:stretch/>
        </p:blipFill>
        <p:spPr>
          <a:xfrm>
            <a:off x="0" y="0"/>
            <a:ext cx="4873625" cy="437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432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</TotalTime>
  <Words>0</Words>
  <Application>Microsoft Office PowerPoint</Application>
  <PresentationFormat>Custom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Dilan Udawattha</dc:creator>
  <cp:lastModifiedBy>Dilan Udawattha</cp:lastModifiedBy>
  <cp:revision>3</cp:revision>
  <dcterms:created xsi:type="dcterms:W3CDTF">2022-08-21T14:47:28Z</dcterms:created>
  <dcterms:modified xsi:type="dcterms:W3CDTF">2022-08-27T06:43:27Z</dcterms:modified>
</cp:coreProperties>
</file>