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177D-7335-6142-3E44-9A210048E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643BC-5B06-7C49-91C5-27F128BDF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9A46-50F3-AB1A-DDAD-15CD82EC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11FA-3811-14D1-100F-1CC7B754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E314-209F-0C9F-72A4-344AE2A0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91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7158-55C4-E427-F262-05240A3F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06BE-D0A6-00B7-B280-F85AF1F8F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AA0B-7A68-5CE0-1EE6-D5C76C5C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C24C-FF28-C2E3-4F24-C8E5BF41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B12D-917D-376A-0BF3-0CD6D189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91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98999-5C78-2B6B-7822-4811D9D18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6252-742D-E9CC-1BA6-C3258803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CB9B-31EF-ACB9-C55B-4CDB2B32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ADC0-B8F0-4982-7726-479C1381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03FD8-DF52-ECF2-785C-9F096F3E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9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821D-A3ED-B02E-5591-0EC67F1B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62CE-2AFF-9396-4818-E06A3FC3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96E7-0610-9218-FF96-EF97D0E7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4A22-C4A0-D185-C498-423CB2F1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47B4-DCC7-150B-6399-15264CBD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46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3239-A244-D641-21C6-BE3AE53E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9EE31-11AA-91A1-1140-C9ECAD22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1382-25BF-7CCC-A20E-EC030E95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8A7B2-E72C-DF74-BABC-8FEF98FB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05539-AA7A-2642-4C3B-EE2943F8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50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6C77-0641-65E7-95BA-7C5A7110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E248-BAF2-750B-D91C-A40A526E4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DD58F-2554-796A-4B5B-BB1AB6E5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BC04C-C47D-9E4A-FB1F-22D393C3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4870E-E6AA-7568-A8A2-80B01A08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EB566-04C0-A83B-79D1-1A48DBF5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56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1AC1-9E41-ED0D-A2D1-F737A88E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088B0-13FA-15A2-245B-4D07F4CCA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04209-F203-A044-15CD-FE446719F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960E9-D6A9-D551-C6DC-352FF03AF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3D920-4EC7-265E-FFDE-7FAF6850A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8E648-EA07-05C6-2060-AA1ABA16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CBDEC-9B46-91D4-D59E-46DED69F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AA848-C554-A0D2-A46E-168DADE0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84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63F1-53A3-0BA1-F659-74E6E0E9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23ED1-B587-72D6-CD31-F4E02A7F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16562-B950-0A25-FA85-A25ECB76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FEC1D-76BE-75F8-A999-6BEEA6C9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66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C3785-3DAB-B577-5FE4-FF3240C3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43C3F-5686-AAA0-A3C4-2628E8F3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880CB-672F-0E8D-5C57-1336DA04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25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3730-B9DD-C341-B601-C53D8304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8401-7CE5-7481-6CC3-936909DC4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95332-0CD2-1F65-96CD-59AD08539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7297E-B140-34B5-653C-79FEF694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A7B88-B3FB-6F78-9B34-D87393AD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3E783-319F-D34B-D6F7-3C69CF30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9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86AE-271A-6A4A-2F4F-9E3B7430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82DB3-B6A7-F6DE-F9FE-8D8CA3D4B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C2E9A-4E92-43CF-0982-890250839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3AD6-551D-67CA-85AA-E6BD0B62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9FB1-B135-4D25-8692-D26F684A353F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81E6C-9CE6-A88D-71D2-B14E8AA3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021D7-06FE-C1A8-DC90-BC227B23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3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2A0B2-7613-1C42-6B48-8792B9C4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D7B8E-8DA7-C69E-81D0-671B45E07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5E2F-EEE4-B526-66B7-6C4D2C44E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29FB1-B135-4D25-8692-D26F684A353F}" type="datetimeFigureOut">
              <a:rPr lang="en-CA" smtClean="0"/>
              <a:t>2022-08-14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2B87-DBBB-9CA5-2C23-4E7CF3233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CC586-F3E0-A2DD-750D-D6D795A7F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90D9-FC05-4B6F-8DE1-B0ED6CBC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70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B3283-EC0B-3683-0D2F-7825EA34F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" t="11015" r="1207" b="5121"/>
          <a:stretch/>
        </p:blipFill>
        <p:spPr>
          <a:xfrm>
            <a:off x="0" y="0"/>
            <a:ext cx="12188270" cy="66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DB3BEA-1E71-1738-732E-935028011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87" r="1805" b="5665"/>
          <a:stretch/>
        </p:blipFill>
        <p:spPr>
          <a:xfrm>
            <a:off x="0" y="-1"/>
            <a:ext cx="12161312" cy="63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9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D9F49E-DA93-9979-7E87-71FAA1275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4" t="12714" r="3573" b="6281"/>
          <a:stretch/>
        </p:blipFill>
        <p:spPr>
          <a:xfrm>
            <a:off x="0" y="0"/>
            <a:ext cx="12167524" cy="65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8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B42B49-2E15-880C-2B33-BF1F3E087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4" b="5700"/>
          <a:stretch/>
        </p:blipFill>
        <p:spPr>
          <a:xfrm>
            <a:off x="0" y="0"/>
            <a:ext cx="12145554" cy="62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9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Dilan Udawattha</dc:creator>
  <cp:lastModifiedBy>Dilan Udawattha</cp:lastModifiedBy>
  <cp:revision>4</cp:revision>
  <dcterms:created xsi:type="dcterms:W3CDTF">2022-06-11T00:38:50Z</dcterms:created>
  <dcterms:modified xsi:type="dcterms:W3CDTF">2022-08-14T07:20:40Z</dcterms:modified>
</cp:coreProperties>
</file>