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118-2252-4AEF-852F-47B58D72B1FC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D8-FF30-4707-BAE4-2ECB33245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8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118-2252-4AEF-852F-47B58D72B1FC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D8-FF30-4707-BAE4-2ECB33245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80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118-2252-4AEF-852F-47B58D72B1FC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D8-FF30-4707-BAE4-2ECB33245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7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118-2252-4AEF-852F-47B58D72B1FC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D8-FF30-4707-BAE4-2ECB33245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118-2252-4AEF-852F-47B58D72B1FC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D8-FF30-4707-BAE4-2ECB33245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00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118-2252-4AEF-852F-47B58D72B1FC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D8-FF30-4707-BAE4-2ECB33245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83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118-2252-4AEF-852F-47B58D72B1FC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D8-FF30-4707-BAE4-2ECB33245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62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118-2252-4AEF-852F-47B58D72B1FC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D8-FF30-4707-BAE4-2ECB33245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86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118-2252-4AEF-852F-47B58D72B1FC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D8-FF30-4707-BAE4-2ECB33245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07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118-2252-4AEF-852F-47B58D72B1FC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D8-FF30-4707-BAE4-2ECB33245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13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0118-2252-4AEF-852F-47B58D72B1FC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01D8-FF30-4707-BAE4-2ECB33245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16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0118-2252-4AEF-852F-47B58D72B1FC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01D8-FF30-4707-BAE4-2ECB33245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50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7B11EB-88B7-3383-E854-40115260B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87" t="11698" r="5156" b="5552"/>
          <a:stretch/>
        </p:blipFill>
        <p:spPr>
          <a:xfrm>
            <a:off x="-15831" y="0"/>
            <a:ext cx="12207831" cy="89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5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59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Dilan Udawattha</dc:creator>
  <cp:lastModifiedBy>Dilan Udawattha</cp:lastModifiedBy>
  <cp:revision>2</cp:revision>
  <dcterms:created xsi:type="dcterms:W3CDTF">2022-05-27T18:25:31Z</dcterms:created>
  <dcterms:modified xsi:type="dcterms:W3CDTF">2022-05-27T18:53:02Z</dcterms:modified>
</cp:coreProperties>
</file>