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D22E-4160-6A7F-03D7-4175A92D2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B7C2E-BB32-0AD5-C8B5-252AD2B5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07F9-1471-A647-80A5-2134F668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EFDC-03D5-2AB9-FDED-A9F8CFD5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F2DE-93B8-6F5F-F9D4-471B3A31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17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E12A-3759-37B3-0FFF-333C25F0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CD0DB-1959-0CEF-FE6C-50B761C0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D4A29-B362-104A-E661-25556167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4F2-AECD-FD90-71A4-88AF0F12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A130-F538-2224-FD0F-74E5CFE8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76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998A7-8FD9-ECAF-39FC-37F51F340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0072D-F572-CD6E-3B1C-4A9BE31E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6691-3A70-4BF2-09E8-D1D161A5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99F4-A932-2025-10D7-1A8BA533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458B-F2F0-D8D1-55F9-4520B5E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C852-4497-CF72-053E-A1C54B65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0CBC-CE23-E040-05A2-E5A87600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4AB5-3A63-EBE9-DB6B-674459A0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C841-A3A1-C780-7CC2-3AA0EB03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87F4-B55A-50BC-D43E-A31B0EAE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1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F80A-5602-6B47-E353-C9F34957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68055-2BA7-6014-D611-F46E5E03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3347-AF00-AD99-9942-734E244B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609C-E7B9-69EF-852F-EA4EBE41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4928-9488-BCC6-0379-86B61532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8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19B-2792-BFD4-EF36-8C6DA5A8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B438-AFF1-345A-91EE-09492A9C0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6DD0B-544C-0425-C9B7-7C8296AB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DA38A-BB04-A131-E6CA-FCE964CA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FB0CF-506B-D2A5-5D75-7A67FD30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8D8-88F3-30EE-66B1-9647557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D637-AB4F-6978-1496-3A5FDC43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A2BA-214F-6406-E5BC-469F3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B010E-5C3F-37DE-DE8A-F3814F86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9DE38-A2F5-2342-C3B8-3750DE1EE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2F85C-7464-9344-39F8-6C2F8B6E2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6C866-2367-6EDA-01F8-758B2541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E0C50-7978-702C-99D5-2C5A38C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8EEE0-7F6A-6997-7043-07680D49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45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E49A-81A9-F959-5978-8481253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252A0-9D89-143F-EC50-2BD83CC4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EA3B4-0E37-FA63-ECC0-B3EA6D8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E8D2B-2C60-6AB3-EAEE-80E4C4D1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99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46CBA-BE62-A64B-7F1A-4BEC74CC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CEF24-6B24-C713-DEB6-6D994C7E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A3AF8-3BC2-5EB9-F6BF-7438C29B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7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C5FF-EF72-1A39-CD23-E61BDD4D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C047-FFC9-7F23-3915-07988D1F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70A71-0DA4-96E3-E745-47516965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9E342-D56D-083E-3E21-F1533449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39B78-4FB5-0B45-EC15-ADB9B588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CAB06-A58C-D951-474D-B5F12F5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83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B3E6-A28E-74BD-D958-1DE794ED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D5C51-1302-3191-E57F-2ACB7830F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18861-D1AE-26CE-33AB-561B8CC5E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2C6A-A6D2-9A85-6C4B-EB2F82A3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D2DA-20C2-65DB-444C-5DBA101B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7B331-6707-8413-E320-C5A80996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72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EB063-84ED-F1B6-9F84-2D798AE6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7F68B-CC91-15BD-61D0-0DE0299E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71E9-1166-95BE-283C-781E9F500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509D-87BA-40A5-85E7-C1993EF12D4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28D9-F875-4EBF-795E-A847EBC51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9E45-0BB5-5483-EE5C-E612C329F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BDA0-8A5C-404E-9E82-0EF6E52B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58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D849E-3012-C23D-9EC1-9EA9B7A18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" t="15073" r="8732" b="11111"/>
          <a:stretch/>
        </p:blipFill>
        <p:spPr>
          <a:xfrm>
            <a:off x="0" y="-1"/>
            <a:ext cx="12266237" cy="67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7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1</cp:revision>
  <dcterms:created xsi:type="dcterms:W3CDTF">2022-06-14T15:05:36Z</dcterms:created>
  <dcterms:modified xsi:type="dcterms:W3CDTF">2022-06-14T15:07:16Z</dcterms:modified>
</cp:coreProperties>
</file>