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7199313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13219"/>
            <a:ext cx="6119416" cy="1942689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930825"/>
            <a:ext cx="5399485" cy="134722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20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92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97087"/>
            <a:ext cx="1552352" cy="472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97087"/>
            <a:ext cx="4567064" cy="472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08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67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91142"/>
            <a:ext cx="6209407" cy="232115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734252"/>
            <a:ext cx="6209407" cy="122063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20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85433"/>
            <a:ext cx="3059708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85433"/>
            <a:ext cx="3059708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13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97088"/>
            <a:ext cx="6209407" cy="107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67891"/>
            <a:ext cx="3045646" cy="67038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038273"/>
            <a:ext cx="3045646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67891"/>
            <a:ext cx="3060646" cy="67038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038273"/>
            <a:ext cx="3060646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6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20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72004"/>
            <a:ext cx="2321966" cy="130201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03427"/>
            <a:ext cx="3644652" cy="396546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74019"/>
            <a:ext cx="2321966" cy="31013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09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72004"/>
            <a:ext cx="2321966" cy="130201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03427"/>
            <a:ext cx="3644652" cy="396546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74019"/>
            <a:ext cx="2321966" cy="31013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61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97088"/>
            <a:ext cx="620940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85433"/>
            <a:ext cx="620940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171893"/>
            <a:ext cx="1619845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FB1E-6458-49F0-BDF0-5B5CA42B67B7}" type="datetimeFigureOut">
              <a:rPr lang="en-CA" smtClean="0"/>
              <a:t>2022-08-21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171893"/>
            <a:ext cx="242976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171893"/>
            <a:ext cx="1619845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82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A9599-43A6-53E6-6FC2-A00040D0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8" t="16812" r="26208" b="23865"/>
          <a:stretch/>
        </p:blipFill>
        <p:spPr>
          <a:xfrm>
            <a:off x="18966" y="0"/>
            <a:ext cx="7161380" cy="55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9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A9599-43A6-53E6-6FC2-A00040D0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8" t="16812" r="26208" b="23865"/>
          <a:stretch/>
        </p:blipFill>
        <p:spPr>
          <a:xfrm>
            <a:off x="18966" y="0"/>
            <a:ext cx="7161380" cy="55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1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2</cp:revision>
  <dcterms:created xsi:type="dcterms:W3CDTF">2022-08-21T14:47:28Z</dcterms:created>
  <dcterms:modified xsi:type="dcterms:W3CDTF">2022-08-21T14:58:51Z</dcterms:modified>
</cp:coreProperties>
</file>