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2059-E93F-3AA8-C785-AAC4773B5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39291-EABD-AE0F-1894-9B500184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853A-0A8E-BB77-0272-13C0CC4C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8CF5-8CBB-A2D0-0102-70F8958D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9A05-12F4-919A-9F0C-F2AE093A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43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95C4-FABC-87E4-E526-C9ED674B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56A7-E548-9F7E-2A4C-DC9F00966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8989-46F8-FA68-840B-B8A933A1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F0E57-5AAF-561C-D42E-1A1C630E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43478-9E02-6161-494D-5CA4A94A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92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B93C6-77B0-A434-A484-1678EB3D6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8BF98-7409-7E40-3878-3523E2706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CFB9-EABD-27A3-FA19-3F656C70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2A78-CF76-B70B-877D-423091CE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BD60-FE0D-B183-9669-AE9AAA8B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57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AB05-B8F1-335F-D93F-88E1629B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47ED-0576-F43C-62EA-72841374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8300-9EE0-71B2-2F95-9779979B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C394-9A9C-CA81-5979-AE397799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2943-DD12-5B11-7AEF-9838BF43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7380-FEEE-08ED-092E-466A3C82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95FE-A51C-4381-C19C-90F9F235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9265-6D40-2722-F49B-227D007B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61E0-8343-C2AE-5A3F-0B73518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15C4-6F0A-1052-ECA5-B179DDA0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1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815-9D38-389D-9AAB-11E1A997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39CD-F4B2-AC88-2EB7-6A780C1A2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CABDB-BFBE-3A3C-6516-7AF5C7CA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DECD2-0DDD-B101-93AF-B56D7316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73264-FF0E-5608-E2A7-6D0ACFF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A9F1D-9581-CD30-77E0-E70BE145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4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006-E9EF-2B00-5C46-C37BCD53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6CB90-9939-60AC-CFC8-3C304EFE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17AC4-0516-7A56-09A0-5F7DA976B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AC52A-59A4-24BA-AF22-0564857F5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420BC-D592-D1CA-1CF9-693982C0C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530BB-B603-7FA1-2254-EF8AA2A2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5CC88-B039-376E-A296-6D20A2F5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C7B64-795C-DE6B-86D8-C0D3F46C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15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276D-6AEF-4098-541F-6741DBCF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D28D1-172A-A1E7-A688-EDB1C741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D9F98-1B15-678E-39A8-7A28EA60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9E154-AD81-FD35-2378-3A360AA2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4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26964-5A91-C799-1FA9-1FEB5587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EE32B-9F2D-143A-BC4E-0CD48D5B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1C2D3-B014-4A45-832B-E6D38832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0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5F75-4C10-62AF-81DC-CE101E77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15EE-0663-E8F4-F86E-3B046206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2C15A-7981-A719-44C9-901E3927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057D1-AE73-D6B0-FAA8-65F9EA1F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A2E2C-FCA3-74BB-1E0D-3613047A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A9B0C-36F7-A8B0-C5D1-1C77E40D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45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A7F6-1D2C-DD41-9534-599AFF0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4F8F1-B98C-DE16-866A-6EAED55C8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2692-CC5C-4DF5-C367-A8303D5D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D4C2A-AB48-FA68-83C5-96AC9930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0736-96D7-E925-B17E-9D97F58E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A7CF9-E1F5-9E45-1D1D-EF276C83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7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B08D4-4760-C67D-263F-53629729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7F1D-CB93-3B87-C6CF-CE8B82F2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134D-258E-E332-C053-CA2B1E7AD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4DED3-EED7-A72D-9199-F370261AA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A5FB-AA60-FC1F-E8EE-200B71BE9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4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7E5-6E79-8BDD-E475-57D954E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046" y="5131656"/>
            <a:ext cx="9144000" cy="2387600"/>
          </a:xfrm>
        </p:spPr>
        <p:txBody>
          <a:bodyPr>
            <a:noAutofit/>
          </a:bodyPr>
          <a:lstStyle/>
          <a:p>
            <a:r>
              <a:rPr lang="en-CA" sz="10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Basic Algorithm Scripting</a:t>
            </a:r>
            <a:br>
              <a:rPr lang="en-CA" sz="10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sz="1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39387-5664-8139-736E-F2650F9D1233}"/>
              </a:ext>
            </a:extLst>
          </p:cNvPr>
          <p:cNvSpPr txBox="1"/>
          <p:nvPr/>
        </p:nvSpPr>
        <p:spPr>
          <a:xfrm>
            <a:off x="1781908" y="937846"/>
            <a:ext cx="837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latin typeface="Consolas" panose="020B0609020204030204" pitchFamily="49" charset="0"/>
              </a:rPr>
              <a:t>freeCodeCamp</a:t>
            </a:r>
          </a:p>
        </p:txBody>
      </p:sp>
    </p:spTree>
    <p:extLst>
      <p:ext uri="{BB962C8B-B14F-4D97-AF65-F5344CB8AC3E}">
        <p14:creationId xmlns:p14="http://schemas.microsoft.com/office/powerpoint/2010/main" val="280487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7E5-6E79-8BDD-E475-57D954E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046" y="3532554"/>
            <a:ext cx="9144000" cy="2387600"/>
          </a:xfrm>
        </p:spPr>
        <p:txBody>
          <a:bodyPr>
            <a:noAutofit/>
          </a:bodyPr>
          <a:lstStyle/>
          <a:p>
            <a:r>
              <a:rPr lang="en-CA" sz="10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Debugging </a:t>
            </a:r>
            <a:br>
              <a:rPr lang="en-CA" sz="10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sz="1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39387-5664-8139-736E-F2650F9D1233}"/>
              </a:ext>
            </a:extLst>
          </p:cNvPr>
          <p:cNvSpPr txBox="1"/>
          <p:nvPr/>
        </p:nvSpPr>
        <p:spPr>
          <a:xfrm>
            <a:off x="1781908" y="937846"/>
            <a:ext cx="837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latin typeface="Consolas" panose="020B0609020204030204" pitchFamily="49" charset="0"/>
              </a:rPr>
              <a:t>freeCodeCamp</a:t>
            </a:r>
          </a:p>
        </p:txBody>
      </p:sp>
    </p:spTree>
    <p:extLst>
      <p:ext uri="{BB962C8B-B14F-4D97-AF65-F5344CB8AC3E}">
        <p14:creationId xmlns:p14="http://schemas.microsoft.com/office/powerpoint/2010/main" val="182934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7E5-6E79-8BDD-E475-57D954E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046" y="5131656"/>
            <a:ext cx="9144000" cy="2387600"/>
          </a:xfrm>
        </p:spPr>
        <p:txBody>
          <a:bodyPr>
            <a:noAutofit/>
          </a:bodyPr>
          <a:lstStyle/>
          <a:p>
            <a:r>
              <a:rPr lang="en-CA" sz="10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Intermediate Algorithm Scripting</a:t>
            </a:r>
            <a:br>
              <a:rPr lang="en-CA" sz="10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sz="10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39387-5664-8139-736E-F2650F9D1233}"/>
              </a:ext>
            </a:extLst>
          </p:cNvPr>
          <p:cNvSpPr txBox="1"/>
          <p:nvPr/>
        </p:nvSpPr>
        <p:spPr>
          <a:xfrm>
            <a:off x="1781908" y="937846"/>
            <a:ext cx="837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latin typeface="Consolas" panose="020B0609020204030204" pitchFamily="49" charset="0"/>
              </a:rPr>
              <a:t>freeCodeCamp</a:t>
            </a:r>
          </a:p>
        </p:txBody>
      </p:sp>
    </p:spTree>
    <p:extLst>
      <p:ext uri="{BB962C8B-B14F-4D97-AF65-F5344CB8AC3E}">
        <p14:creationId xmlns:p14="http://schemas.microsoft.com/office/powerpoint/2010/main" val="353288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Basic Algorithm Scripting </vt:lpstr>
      <vt:lpstr>Debugging  </vt:lpstr>
      <vt:lpstr>Intermediate Algorithm Scripting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Algorithm Scripting </dc:title>
  <dc:creator>Dilan Udawattha</dc:creator>
  <cp:lastModifiedBy>Dilan Udawattha</cp:lastModifiedBy>
  <cp:revision>3</cp:revision>
  <dcterms:created xsi:type="dcterms:W3CDTF">2022-07-23T12:09:49Z</dcterms:created>
  <dcterms:modified xsi:type="dcterms:W3CDTF">2022-07-24T10:44:27Z</dcterms:modified>
</cp:coreProperties>
</file>