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D1E-F65F-C0C1-98F1-30788F53A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3DA10-E0FD-8ADF-3019-425993B63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EBEAD-7BF9-17CF-94B2-30963D17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7A6D-82D4-F1D8-653B-BE5400E1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DBB9-11FB-36D7-0BE2-D334C214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5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0628-976F-2FEB-1FAD-226639C1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D49B-9926-7E16-ADB9-71E024F55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C04BC-101F-BDD7-ABB8-EFFB0657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D596-28AA-D347-0253-B55EFF51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FF2D-87DB-573B-193D-822AF67C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8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DCA63-A644-4ED4-2838-C0715371A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0FA2F-481C-6CAA-75C5-25E28CC3D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ECC8-3042-5CB5-CAF0-6C203659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52E2-EC27-01A3-A204-AF1BBCFB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C37B-3928-9B66-543A-AAA1E6A9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B7D6-11FE-B72B-4EF4-EF5723DD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AC84-55C8-60FC-FD7F-6BCD50F9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A653-60AD-B753-F29B-EA871431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F7D7-0BF1-FF72-B920-D9A7AD04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53CD-FB13-B068-8840-F6823A77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0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571-4AD8-50C1-54B4-FE62D91C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7004-2CBD-02D2-14CB-0E018D52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97A0-5C8A-45E2-B748-C3EE7E49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DCE3-0E8E-A62A-2BAE-0F7BB6E3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2C47-B74F-446E-26E0-C2340E39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21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E804-FA12-30CD-1839-0ED45EAA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8BE1-EFC4-09B6-1D44-323D1AEA8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E98F0-8E4E-A1D5-7370-B578F2AF9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CBD49-CEB2-8413-46B2-035523EA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D1B92-375E-8F67-096B-1625CEB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12190-6BD7-8E02-450B-AC5327A6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5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8954-B42E-0E1A-897E-0DCA5E3E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591E-6AA2-D48C-F4C0-D6CC777F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17039-3C65-9AF9-4162-D6B7B80A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EBFD1-B600-540F-A5FB-61E181F62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4935E-2EFA-037A-547F-967DCD4D0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65377-0F3F-2F0F-4209-BE0BCC4B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7ACF4-A6AA-7F20-42FB-06521DA2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BEF1A-73DF-BBD1-8E8B-A23BEE2A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63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333F-635D-07AE-CB00-F1FCA76A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A4EBF-1C24-C254-E15D-5E8113A3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D77D1-B7DB-D431-9206-166273C6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F8946-AEC5-3E31-B629-DF1A90AB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48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978AD-F692-3E93-3AAC-3850176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CD52F-4B21-03CD-7212-22DCD844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06F0C-7F5B-2E8A-BC7A-7A1F2D07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1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8630-7812-146C-8027-E4905F87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C186-B6F2-D008-2E7E-DC90E5EA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B3DAE-D2C0-F512-AB01-555E5F016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0308E-EBA6-9011-35B3-54F5AB30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3911-832D-7AB7-1C00-3498D856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994D9-A460-688B-A18D-6944F34C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30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5AC3-93AF-C9D0-5282-6B495254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9126-2673-1694-DA51-A363CAD19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0CAA-16A7-9239-6495-670E94EE8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E5B39-941D-3C9E-A5DD-52171181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B979-D442-E459-D391-E8C1627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2AB5-E91C-8EC4-E298-F87B1C5D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5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2CAF3-1536-6A27-B214-33491CB6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F157-52DE-CCD0-AA4B-FDB1934B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9C78-D30E-84D9-447A-CDA7FB289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771C-184F-4575-8091-73EA73657E61}" type="datetimeFigureOut">
              <a:rPr lang="en-CA" smtClean="0"/>
              <a:t>2022-08-24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3BF0-44D0-A90E-DCCD-93BF647F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652F-E65E-9B35-8DEC-EA5C7FA6E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C985-CBE6-41E1-BCB3-51612D198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3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FD5EC6-89A0-D669-F6ED-8024B34A4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6" t="8376" r="40064" b="48376"/>
          <a:stretch/>
        </p:blipFill>
        <p:spPr>
          <a:xfrm>
            <a:off x="0" y="0"/>
            <a:ext cx="10456985" cy="68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3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5DBEB-568E-5602-9AF3-D858528FB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4" t="8717" r="18056" b="9059"/>
          <a:stretch/>
        </p:blipFill>
        <p:spPr>
          <a:xfrm>
            <a:off x="-1" y="93783"/>
            <a:ext cx="8217877" cy="66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7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BA0FE4-25F0-1886-BB08-A248DB073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0" t="9231" r="37500" b="47925"/>
          <a:stretch/>
        </p:blipFill>
        <p:spPr>
          <a:xfrm>
            <a:off x="0" y="0"/>
            <a:ext cx="10911840" cy="66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F7D11-DA6D-A499-B0A2-DB17827E6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8" t="3671" r="12922" b="35652"/>
          <a:stretch/>
        </p:blipFill>
        <p:spPr>
          <a:xfrm>
            <a:off x="0" y="0"/>
            <a:ext cx="12427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FDE0C-EA56-B7C8-703D-AA307F542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8" t="4445" r="14009" b="33913"/>
          <a:stretch/>
        </p:blipFill>
        <p:spPr>
          <a:xfrm>
            <a:off x="-1" y="0"/>
            <a:ext cx="12039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A3008-5A2E-1C16-1627-F882726C4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6" t="3865" r="16908" b="29855"/>
          <a:stretch/>
        </p:blipFill>
        <p:spPr>
          <a:xfrm>
            <a:off x="-1" y="0"/>
            <a:ext cx="10442713" cy="68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3</cp:revision>
  <dcterms:created xsi:type="dcterms:W3CDTF">2022-08-16T11:22:49Z</dcterms:created>
  <dcterms:modified xsi:type="dcterms:W3CDTF">2022-08-25T08:07:01Z</dcterms:modified>
</cp:coreProperties>
</file>