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F32-1B4D-4713-8D1A-8668C3B5F5E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B27-5F30-4C99-A8F2-C14D047E2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F32-1B4D-4713-8D1A-8668C3B5F5E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B27-5F30-4C99-A8F2-C14D047E2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F32-1B4D-4713-8D1A-8668C3B5F5E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B27-5F30-4C99-A8F2-C14D047E2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2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F32-1B4D-4713-8D1A-8668C3B5F5E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B27-5F30-4C99-A8F2-C14D047E2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7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F32-1B4D-4713-8D1A-8668C3B5F5E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B27-5F30-4C99-A8F2-C14D047E2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0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F32-1B4D-4713-8D1A-8668C3B5F5E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B27-5F30-4C99-A8F2-C14D047E2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F32-1B4D-4713-8D1A-8668C3B5F5E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B27-5F30-4C99-A8F2-C14D047E2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F32-1B4D-4713-8D1A-8668C3B5F5E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B27-5F30-4C99-A8F2-C14D047E2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F32-1B4D-4713-8D1A-8668C3B5F5E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B27-5F30-4C99-A8F2-C14D047E2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9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F32-1B4D-4713-8D1A-8668C3B5F5E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B27-5F30-4C99-A8F2-C14D047E2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F32-1B4D-4713-8D1A-8668C3B5F5E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B27-5F30-4C99-A8F2-C14D047E2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6F32-1B4D-4713-8D1A-8668C3B5F5E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5B27-5F30-4C99-A8F2-C14D047E2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4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Dila</a:t>
            </a:r>
            <a:r>
              <a:rPr lang="en-ID" dirty="0" smtClean="0"/>
              <a:t> </a:t>
            </a:r>
            <a:r>
              <a:rPr lang="en-ID" dirty="0" err="1" smtClean="0"/>
              <a:t>Rofika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Mini Project </a:t>
            </a:r>
            <a:r>
              <a:rPr lang="en-ID" dirty="0" err="1" smtClean="0"/>
              <a:t>bootcamp</a:t>
            </a:r>
            <a:r>
              <a:rPr lang="en-ID" dirty="0" smtClean="0"/>
              <a:t> FS </a:t>
            </a:r>
            <a:r>
              <a:rPr lang="en-ID" dirty="0" err="1" smtClean="0"/>
              <a:t>NodeJS</a:t>
            </a:r>
            <a:r>
              <a:rPr lang="en-ID" dirty="0" smtClean="0"/>
              <a:t> </a:t>
            </a:r>
            <a:r>
              <a:rPr lang="en-ID" dirty="0" err="1" smtClean="0"/>
              <a:t>CodeID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2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Akhir</a:t>
            </a:r>
            <a:r>
              <a:rPr lang="en-ID" dirty="0" smtClean="0"/>
              <a:t> 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masih</a:t>
            </a:r>
            <a:r>
              <a:rPr lang="en-ID" dirty="0" smtClean="0"/>
              <a:t> </a:t>
            </a:r>
            <a:r>
              <a:rPr lang="en-ID" dirty="0" err="1" smtClean="0"/>
              <a:t>jauh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sempurna</a:t>
            </a:r>
            <a:r>
              <a:rPr lang="en-ID" dirty="0" smtClean="0"/>
              <a:t>, </a:t>
            </a:r>
            <a:r>
              <a:rPr lang="en-ID" dirty="0" err="1" smtClean="0"/>
              <a:t>terutama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segi</a:t>
            </a:r>
            <a:r>
              <a:rPr lang="en-ID" dirty="0" smtClean="0"/>
              <a:t> </a:t>
            </a:r>
            <a:r>
              <a:rPr lang="en-ID" dirty="0" err="1" smtClean="0"/>
              <a:t>tampilan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Atas</a:t>
            </a:r>
            <a:r>
              <a:rPr lang="en-ID" dirty="0" smtClean="0"/>
              <a:t> </a:t>
            </a:r>
            <a:r>
              <a:rPr lang="en-ID" dirty="0" err="1" smtClean="0"/>
              <a:t>perhatiannya</a:t>
            </a:r>
            <a:r>
              <a:rPr lang="en-ID" dirty="0" smtClean="0"/>
              <a:t> </a:t>
            </a:r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ucapkan</a:t>
            </a:r>
            <a:r>
              <a:rPr lang="en-ID" dirty="0" smtClean="0"/>
              <a:t> </a:t>
            </a:r>
            <a:r>
              <a:rPr lang="en-ID" dirty="0" err="1" smtClean="0"/>
              <a:t>terima</a:t>
            </a:r>
            <a:r>
              <a:rPr lang="en-ID" dirty="0" smtClean="0"/>
              <a:t> </a:t>
            </a:r>
            <a:r>
              <a:rPr lang="en-ID" dirty="0" err="1" smtClean="0"/>
              <a:t>kasih</a:t>
            </a:r>
            <a:r>
              <a:rPr lang="en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5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>
                <a:solidFill>
                  <a:srgbClr val="FF0000"/>
                </a:solidFill>
              </a:rPr>
              <a:t>Aplikasi</a:t>
            </a:r>
            <a:r>
              <a:rPr lang="en-ID" dirty="0" smtClean="0">
                <a:solidFill>
                  <a:srgbClr val="FF0000"/>
                </a:solidFill>
              </a:rPr>
              <a:t> </a:t>
            </a:r>
            <a:r>
              <a:rPr lang="en-ID" dirty="0" err="1" smtClean="0">
                <a:solidFill>
                  <a:srgbClr val="FF0000"/>
                </a:solidFill>
              </a:rPr>
              <a:t>apa</a:t>
            </a:r>
            <a:r>
              <a:rPr lang="en-ID" dirty="0" smtClean="0">
                <a:solidFill>
                  <a:srgbClr val="FF0000"/>
                </a:solidFill>
              </a:rPr>
              <a:t> yang </a:t>
            </a:r>
            <a:r>
              <a:rPr lang="en-ID" dirty="0" err="1" smtClean="0">
                <a:solidFill>
                  <a:srgbClr val="FF0000"/>
                </a:solidFill>
              </a:rPr>
              <a:t>akan</a:t>
            </a:r>
            <a:r>
              <a:rPr lang="en-ID" dirty="0" smtClean="0">
                <a:solidFill>
                  <a:srgbClr val="FF0000"/>
                </a:solidFill>
              </a:rPr>
              <a:t> </a:t>
            </a:r>
            <a:r>
              <a:rPr lang="en-ID" dirty="0" err="1" smtClean="0">
                <a:solidFill>
                  <a:srgbClr val="FF0000"/>
                </a:solidFill>
              </a:rPr>
              <a:t>saya</a:t>
            </a:r>
            <a:r>
              <a:rPr lang="en-ID" dirty="0" smtClean="0">
                <a:solidFill>
                  <a:srgbClr val="FF0000"/>
                </a:solidFill>
              </a:rPr>
              <a:t> </a:t>
            </a:r>
            <a:r>
              <a:rPr lang="en-ID" dirty="0" err="1" smtClean="0">
                <a:solidFill>
                  <a:srgbClr val="FF0000"/>
                </a:solidFill>
              </a:rPr>
              <a:t>buat</a:t>
            </a:r>
            <a:r>
              <a:rPr lang="en-ID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bagian</a:t>
            </a:r>
            <a:r>
              <a:rPr lang="en-ID" dirty="0" smtClean="0"/>
              <a:t> </a:t>
            </a:r>
            <a:r>
              <a:rPr lang="en-ID" dirty="0" err="1" smtClean="0"/>
              <a:t>kecil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Akdemik</a:t>
            </a:r>
            <a:r>
              <a:rPr lang="en-ID" dirty="0" smtClean="0"/>
              <a:t> (SIA) yang </a:t>
            </a:r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beri</a:t>
            </a:r>
            <a:r>
              <a:rPr lang="en-ID" dirty="0" smtClean="0"/>
              <a:t> </a:t>
            </a:r>
            <a:r>
              <a:rPr lang="en-ID" dirty="0" err="1" smtClean="0"/>
              <a:t>nama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Daftar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271946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600" dirty="0" err="1" smtClean="0">
                <a:solidFill>
                  <a:srgbClr val="FF0000"/>
                </a:solidFill>
              </a:rPr>
              <a:t>Mengapa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saya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memilih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aplikasi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tersebut</a:t>
            </a:r>
            <a:r>
              <a:rPr lang="en-ID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365556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 smtClean="0"/>
              <a:t>Alasan</a:t>
            </a:r>
            <a:r>
              <a:rPr lang="en-ID" dirty="0" smtClean="0"/>
              <a:t> </a:t>
            </a:r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memilih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,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</a:t>
            </a:r>
            <a:r>
              <a:rPr lang="en-ID" dirty="0" err="1" smtClean="0"/>
              <a:t>harapan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mengembangkannya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r>
              <a:rPr lang="en-ID" dirty="0" smtClean="0"/>
              <a:t> yang </a:t>
            </a:r>
            <a:r>
              <a:rPr lang="en-ID" dirty="0" err="1" smtClean="0"/>
              <a:t>terpadu</a:t>
            </a:r>
            <a:r>
              <a:rPr lang="en-ID" dirty="0" smtClean="0"/>
              <a:t> </a:t>
            </a:r>
            <a:r>
              <a:rPr lang="en-ID" dirty="0" err="1" smtClean="0"/>
              <a:t>sehingga</a:t>
            </a:r>
            <a:r>
              <a:rPr lang="en-ID" dirty="0" smtClean="0"/>
              <a:t>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</a:t>
            </a:r>
            <a:r>
              <a:rPr lang="en-ID" dirty="0" err="1" smtClean="0"/>
              <a:t>tempat</a:t>
            </a:r>
            <a:r>
              <a:rPr lang="en-ID" dirty="0" smtClean="0"/>
              <a:t> </a:t>
            </a:r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mengambil</a:t>
            </a:r>
            <a:r>
              <a:rPr lang="en-ID" dirty="0" smtClean="0"/>
              <a:t> </a:t>
            </a:r>
            <a:r>
              <a:rPr lang="en-ID" dirty="0" err="1" smtClean="0"/>
              <a:t>studi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3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D" dirty="0" err="1" smtClean="0">
                <a:solidFill>
                  <a:srgbClr val="FF0000"/>
                </a:solidFill>
              </a:rPr>
              <a:t>Dimana</a:t>
            </a:r>
            <a:r>
              <a:rPr lang="en-ID" dirty="0" smtClean="0">
                <a:solidFill>
                  <a:srgbClr val="FF0000"/>
                </a:solidFill>
              </a:rPr>
              <a:t> </a:t>
            </a:r>
            <a:r>
              <a:rPr lang="en-ID" dirty="0" err="1" smtClean="0">
                <a:solidFill>
                  <a:srgbClr val="FF0000"/>
                </a:solidFill>
              </a:rPr>
              <a:t>saya</a:t>
            </a:r>
            <a:r>
              <a:rPr lang="en-ID" dirty="0" smtClean="0">
                <a:solidFill>
                  <a:srgbClr val="FF0000"/>
                </a:solidFill>
              </a:rPr>
              <a:t> </a:t>
            </a:r>
            <a:r>
              <a:rPr lang="en-ID" dirty="0" err="1" smtClean="0">
                <a:solidFill>
                  <a:srgbClr val="FF0000"/>
                </a:solidFill>
              </a:rPr>
              <a:t>mengambil</a:t>
            </a:r>
            <a:r>
              <a:rPr lang="en-ID" dirty="0" smtClean="0">
                <a:solidFill>
                  <a:srgbClr val="FF0000"/>
                </a:solidFill>
              </a:rPr>
              <a:t> </a:t>
            </a:r>
            <a:r>
              <a:rPr lang="en-ID" dirty="0" err="1" smtClean="0">
                <a:solidFill>
                  <a:srgbClr val="FF0000"/>
                </a:solidFill>
              </a:rPr>
              <a:t>studi</a:t>
            </a:r>
            <a:r>
              <a:rPr lang="en-ID" dirty="0" smtClean="0">
                <a:solidFill>
                  <a:srgbClr val="FF0000"/>
                </a:solidFill>
              </a:rPr>
              <a:t> </a:t>
            </a:r>
            <a:r>
              <a:rPr lang="en-ID" dirty="0" err="1" smtClean="0">
                <a:solidFill>
                  <a:srgbClr val="FF0000"/>
                </a:solidFill>
              </a:rPr>
              <a:t>kasus</a:t>
            </a:r>
            <a:r>
              <a:rPr lang="en-ID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4525963"/>
          </a:xfrm>
        </p:spPr>
        <p:txBody>
          <a:bodyPr/>
          <a:lstStyle/>
          <a:p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mengambil</a:t>
            </a:r>
            <a:r>
              <a:rPr lang="en-ID" dirty="0" smtClean="0"/>
              <a:t> </a:t>
            </a:r>
            <a:r>
              <a:rPr lang="en-ID" dirty="0" err="1" smtClean="0"/>
              <a:t>studi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data-data yang </a:t>
            </a:r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perlukan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lingkungan</a:t>
            </a:r>
            <a:r>
              <a:rPr lang="en-ID" dirty="0" smtClean="0"/>
              <a:t> </a:t>
            </a:r>
            <a:r>
              <a:rPr lang="en-ID" dirty="0" err="1" smtClean="0"/>
              <a:t>rumah</a:t>
            </a:r>
            <a:r>
              <a:rPr lang="en-ID" dirty="0" smtClean="0"/>
              <a:t>, yang </a:t>
            </a:r>
            <a:r>
              <a:rPr lang="en-ID" dirty="0" err="1" smtClean="0"/>
              <a:t>memiliki</a:t>
            </a:r>
            <a:r>
              <a:rPr lang="en-ID" dirty="0" smtClean="0"/>
              <a:t> </a:t>
            </a:r>
            <a:r>
              <a:rPr lang="en-ID" dirty="0" err="1" smtClean="0"/>
              <a:t>sekolah</a:t>
            </a:r>
            <a:r>
              <a:rPr lang="en-ID" dirty="0" smtClean="0"/>
              <a:t> informal (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hal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Taman </a:t>
            </a:r>
            <a:r>
              <a:rPr lang="en-ID" dirty="0" err="1" smtClean="0"/>
              <a:t>Pendidikan</a:t>
            </a:r>
            <a:r>
              <a:rPr lang="en-ID" dirty="0" smtClean="0"/>
              <a:t> Al Qur’an)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anak</a:t>
            </a:r>
            <a:r>
              <a:rPr lang="en-ID" dirty="0" smtClean="0"/>
              <a:t> </a:t>
            </a:r>
            <a:r>
              <a:rPr lang="en-ID" dirty="0" err="1" smtClean="0"/>
              <a:t>usia</a:t>
            </a:r>
            <a:r>
              <a:rPr lang="en-ID" dirty="0" smtClean="0"/>
              <a:t> 3 s/d 17 </a:t>
            </a:r>
            <a:r>
              <a:rPr lang="en-ID" dirty="0" err="1" smtClean="0"/>
              <a:t>tahun</a:t>
            </a:r>
            <a:r>
              <a:rPr lang="en-ID" dirty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memberikan</a:t>
            </a:r>
            <a:r>
              <a:rPr lang="en-ID" dirty="0" smtClean="0"/>
              <a:t> </a:t>
            </a:r>
            <a:r>
              <a:rPr lang="en-ID" dirty="0" err="1" smtClean="0"/>
              <a:t>pelajaran</a:t>
            </a:r>
            <a:r>
              <a:rPr lang="en-ID" dirty="0" smtClean="0"/>
              <a:t> </a:t>
            </a:r>
            <a:r>
              <a:rPr lang="en-ID" dirty="0" err="1" smtClean="0"/>
              <a:t>keterampilan</a:t>
            </a:r>
            <a:r>
              <a:rPr lang="en-ID" dirty="0" smtClean="0"/>
              <a:t> </a:t>
            </a:r>
            <a:r>
              <a:rPr lang="en-ID" dirty="0" err="1" smtClean="0"/>
              <a:t>dasar</a:t>
            </a:r>
            <a:r>
              <a:rPr lang="en-ID" dirty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peserta</a:t>
            </a:r>
            <a:r>
              <a:rPr lang="en-ID" dirty="0" smtClean="0"/>
              <a:t> </a:t>
            </a:r>
            <a:r>
              <a:rPr lang="en-ID" dirty="0" err="1" smtClean="0"/>
              <a:t>didiknya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6856" y="3789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 smtClean="0">
                <a:solidFill>
                  <a:srgbClr val="FF0000"/>
                </a:solidFill>
              </a:rPr>
              <a:t>Siapa</a:t>
            </a:r>
            <a:r>
              <a:rPr lang="en-ID" dirty="0" smtClean="0">
                <a:solidFill>
                  <a:srgbClr val="FF0000"/>
                </a:solidFill>
              </a:rPr>
              <a:t> </a:t>
            </a:r>
            <a:r>
              <a:rPr lang="en-ID" dirty="0" err="1" smtClean="0">
                <a:solidFill>
                  <a:srgbClr val="FF0000"/>
                </a:solidFill>
              </a:rPr>
              <a:t>saja</a:t>
            </a:r>
            <a:r>
              <a:rPr lang="en-ID" dirty="0" smtClean="0">
                <a:solidFill>
                  <a:srgbClr val="FF0000"/>
                </a:solidFill>
              </a:rPr>
              <a:t> yang </a:t>
            </a:r>
            <a:r>
              <a:rPr lang="en-ID" dirty="0" err="1" smtClean="0">
                <a:solidFill>
                  <a:srgbClr val="FF0000"/>
                </a:solidFill>
              </a:rPr>
              <a:t>terlibat</a:t>
            </a:r>
            <a:r>
              <a:rPr lang="en-ID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6856" y="458254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800" dirty="0" err="1" smtClean="0"/>
              <a:t>Dalam</a:t>
            </a:r>
            <a:r>
              <a:rPr lang="en-ID" sz="2800" dirty="0" smtClean="0"/>
              <a:t> </a:t>
            </a:r>
            <a:r>
              <a:rPr lang="en-ID" sz="2800" dirty="0" err="1" smtClean="0"/>
              <a:t>aplikasi</a:t>
            </a:r>
            <a:r>
              <a:rPr lang="en-ID" sz="2800" dirty="0" smtClean="0"/>
              <a:t> </a:t>
            </a:r>
            <a:r>
              <a:rPr lang="en-ID" sz="2800" dirty="0" err="1" smtClean="0"/>
              <a:t>ini</a:t>
            </a:r>
            <a:r>
              <a:rPr lang="en-ID" sz="2800" dirty="0" smtClean="0"/>
              <a:t> user yang </a:t>
            </a:r>
            <a:r>
              <a:rPr lang="en-ID" sz="2800" dirty="0" err="1" smtClean="0"/>
              <a:t>terlibat</a:t>
            </a:r>
            <a:r>
              <a:rPr lang="en-ID" sz="2800" dirty="0" smtClean="0"/>
              <a:t> </a:t>
            </a:r>
            <a:r>
              <a:rPr lang="en-ID" sz="2800" dirty="0" err="1" smtClean="0"/>
              <a:t>adalah</a:t>
            </a:r>
            <a:r>
              <a:rPr lang="en-ID" sz="2800" dirty="0" smtClean="0"/>
              <a:t> </a:t>
            </a:r>
            <a:r>
              <a:rPr lang="en-ID" sz="2800" dirty="0" err="1" smtClean="0"/>
              <a:t>pangajar</a:t>
            </a:r>
            <a:r>
              <a:rPr lang="en-ID" sz="2800" dirty="0" smtClean="0"/>
              <a:t> yang </a:t>
            </a:r>
            <a:r>
              <a:rPr lang="en-ID" sz="2800" dirty="0" err="1" smtClean="0"/>
              <a:t>memberikan</a:t>
            </a:r>
            <a:r>
              <a:rPr lang="en-ID" sz="2800" dirty="0" smtClean="0"/>
              <a:t> </a:t>
            </a:r>
            <a:r>
              <a:rPr lang="en-ID" sz="2800" dirty="0" err="1" smtClean="0"/>
              <a:t>nilai</a:t>
            </a:r>
            <a:r>
              <a:rPr lang="en-ID" sz="2800" dirty="0" smtClean="0"/>
              <a:t>, </a:t>
            </a:r>
            <a:r>
              <a:rPr lang="en-ID" sz="2800" dirty="0" err="1" smtClean="0"/>
              <a:t>siswa</a:t>
            </a:r>
            <a:r>
              <a:rPr lang="en-ID" sz="2800" dirty="0" smtClean="0"/>
              <a:t> yang </a:t>
            </a:r>
            <a:r>
              <a:rPr lang="en-ID" sz="2800" dirty="0" err="1" smtClean="0"/>
              <a:t>bisa</a:t>
            </a:r>
            <a:r>
              <a:rPr lang="en-ID" sz="2800" dirty="0" smtClean="0"/>
              <a:t>  </a:t>
            </a:r>
            <a:r>
              <a:rPr lang="en-ID" sz="2800" dirty="0" err="1" smtClean="0"/>
              <a:t>melihat</a:t>
            </a:r>
            <a:r>
              <a:rPr lang="en-ID" sz="2800" dirty="0" smtClean="0"/>
              <a:t> </a:t>
            </a:r>
            <a:r>
              <a:rPr lang="en-ID" sz="2800" dirty="0" err="1" smtClean="0"/>
              <a:t>jadwal</a:t>
            </a:r>
            <a:r>
              <a:rPr lang="en-ID" sz="2800" dirty="0" smtClean="0"/>
              <a:t> </a:t>
            </a:r>
            <a:r>
              <a:rPr lang="en-ID" sz="2800" dirty="0" err="1" smtClean="0"/>
              <a:t>mata</a:t>
            </a:r>
            <a:r>
              <a:rPr lang="en-ID" sz="2800" dirty="0" smtClean="0"/>
              <a:t> </a:t>
            </a:r>
            <a:r>
              <a:rPr lang="en-ID" sz="2800" dirty="0" err="1" smtClean="0"/>
              <a:t>pelajaran</a:t>
            </a:r>
            <a:r>
              <a:rPr lang="en-ID" sz="2800" dirty="0" smtClean="0"/>
              <a:t>, </a:t>
            </a:r>
            <a:r>
              <a:rPr lang="en-ID" sz="2800" dirty="0" err="1" smtClean="0"/>
              <a:t>ruang</a:t>
            </a:r>
            <a:r>
              <a:rPr lang="en-ID" sz="2800" dirty="0" smtClean="0"/>
              <a:t> </a:t>
            </a:r>
            <a:r>
              <a:rPr lang="en-ID" sz="2800" dirty="0" err="1" smtClean="0"/>
              <a:t>kelas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</a:t>
            </a:r>
            <a:r>
              <a:rPr lang="en-ID" sz="2800" dirty="0" err="1" smtClean="0"/>
              <a:t>nilainya</a:t>
            </a:r>
            <a:r>
              <a:rPr lang="en-ID" sz="2800" dirty="0" smtClean="0"/>
              <a:t>, </a:t>
            </a:r>
            <a:r>
              <a:rPr lang="en-ID" sz="2800" dirty="0" err="1" smtClean="0"/>
              <a:t>serta</a:t>
            </a:r>
            <a:r>
              <a:rPr lang="en-ID" sz="2800" dirty="0" smtClean="0"/>
              <a:t> admin yang </a:t>
            </a:r>
            <a:r>
              <a:rPr lang="en-ID" sz="2800" dirty="0" err="1" smtClean="0"/>
              <a:t>mengatur</a:t>
            </a:r>
            <a:r>
              <a:rPr lang="en-ID" sz="2800" dirty="0" smtClean="0"/>
              <a:t> </a:t>
            </a:r>
            <a:r>
              <a:rPr lang="en-ID" sz="2800" dirty="0" err="1" smtClean="0"/>
              <a:t>ruang</a:t>
            </a:r>
            <a:r>
              <a:rPr lang="en-ID" sz="2800" dirty="0" smtClean="0"/>
              <a:t> </a:t>
            </a:r>
            <a:r>
              <a:rPr lang="en-ID" sz="2800" dirty="0" err="1" smtClean="0"/>
              <a:t>kelas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</a:t>
            </a:r>
            <a:r>
              <a:rPr lang="en-ID" sz="2800" dirty="0" err="1" smtClean="0"/>
              <a:t>jadwal</a:t>
            </a:r>
            <a:r>
              <a:rPr lang="en-ID" sz="2800" dirty="0" smtClean="0"/>
              <a:t> </a:t>
            </a:r>
            <a:r>
              <a:rPr lang="en-ID" sz="2800" dirty="0" err="1" smtClean="0"/>
              <a:t>mata</a:t>
            </a:r>
            <a:r>
              <a:rPr lang="en-ID" sz="2800" dirty="0" smtClean="0"/>
              <a:t> </a:t>
            </a:r>
            <a:r>
              <a:rPr lang="en-ID" sz="2800" dirty="0" err="1" smtClean="0"/>
              <a:t>pelajaran</a:t>
            </a:r>
            <a:r>
              <a:rPr lang="en-ID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63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/>
          </a:bodyPr>
          <a:lstStyle/>
          <a:p>
            <a:r>
              <a:rPr lang="en-ID" sz="3600" dirty="0" err="1" smtClean="0">
                <a:solidFill>
                  <a:srgbClr val="FF0000"/>
                </a:solidFill>
              </a:rPr>
              <a:t>Bagaiman</a:t>
            </a:r>
            <a:r>
              <a:rPr lang="en-ID" sz="3600" dirty="0" err="1">
                <a:solidFill>
                  <a:srgbClr val="FF0000"/>
                </a:solidFill>
              </a:rPr>
              <a:t>a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saya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merancang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aplikasi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 smtClean="0">
                <a:solidFill>
                  <a:srgbClr val="FF0000"/>
                </a:solidFill>
              </a:rPr>
              <a:t>ini</a:t>
            </a:r>
            <a:r>
              <a:rPr lang="en-ID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mulai</a:t>
            </a:r>
            <a:r>
              <a:rPr lang="en-ID" dirty="0" smtClean="0"/>
              <a:t> </a:t>
            </a:r>
            <a:r>
              <a:rPr lang="en-ID" dirty="0" err="1" smtClean="0"/>
              <a:t>merancang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sejak</a:t>
            </a:r>
            <a:r>
              <a:rPr lang="en-ID" dirty="0" smtClean="0"/>
              <a:t> 25 April 2022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 smtClean="0">
                <a:solidFill>
                  <a:srgbClr val="FF0000"/>
                </a:solidFill>
              </a:rPr>
              <a:t>Kapan</a:t>
            </a:r>
            <a:r>
              <a:rPr lang="en-ID" dirty="0" smtClean="0">
                <a:solidFill>
                  <a:srgbClr val="FF0000"/>
                </a:solidFill>
              </a:rPr>
              <a:t> </a:t>
            </a:r>
            <a:r>
              <a:rPr lang="en-ID" dirty="0" err="1" smtClean="0">
                <a:solidFill>
                  <a:srgbClr val="FF0000"/>
                </a:solidFill>
              </a:rPr>
              <a:t>saya</a:t>
            </a:r>
            <a:r>
              <a:rPr lang="en-ID" dirty="0" smtClean="0">
                <a:solidFill>
                  <a:srgbClr val="FF0000"/>
                </a:solidFill>
              </a:rPr>
              <a:t> </a:t>
            </a:r>
            <a:r>
              <a:rPr lang="en-ID" dirty="0" err="1" smtClean="0">
                <a:solidFill>
                  <a:srgbClr val="FF0000"/>
                </a:solidFill>
              </a:rPr>
              <a:t>memulai</a:t>
            </a:r>
            <a:r>
              <a:rPr lang="en-ID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293096"/>
            <a:ext cx="82296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ERD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rancangan</a:t>
            </a:r>
            <a:r>
              <a:rPr lang="en-ID" dirty="0" smtClean="0"/>
              <a:t> </a:t>
            </a:r>
            <a:r>
              <a:rPr lang="en-ID" dirty="0" err="1" smtClean="0"/>
              <a:t>awal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NodeJS</a:t>
            </a:r>
            <a:r>
              <a:rPr lang="en-ID" dirty="0" smtClean="0"/>
              <a:t>, express,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postgree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teknologi</a:t>
            </a:r>
            <a:r>
              <a:rPr lang="en-ID" dirty="0" smtClean="0"/>
              <a:t> stack yang </a:t>
            </a:r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gunakan</a:t>
            </a:r>
            <a:r>
              <a:rPr lang="en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1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Rancangan</a:t>
            </a:r>
            <a:r>
              <a:rPr lang="en-ID" dirty="0" smtClean="0"/>
              <a:t> </a:t>
            </a:r>
            <a:r>
              <a:rPr lang="en-ID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42628"/>
            <a:ext cx="8463310" cy="4766692"/>
          </a:xfrm>
        </p:spPr>
      </p:pic>
    </p:spTree>
    <p:extLst>
      <p:ext uri="{BB962C8B-B14F-4D97-AF65-F5344CB8AC3E}">
        <p14:creationId xmlns:p14="http://schemas.microsoft.com/office/powerpoint/2010/main" val="64146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tampilan</a:t>
            </a:r>
            <a:r>
              <a:rPr lang="en-ID" dirty="0" smtClean="0"/>
              <a:t> create data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smtClean="0"/>
              <a:t>Mapeltbls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61752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tampilan</a:t>
            </a:r>
            <a:r>
              <a:rPr lang="en-ID" dirty="0" smtClean="0"/>
              <a:t> update data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ClassRoomtbls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53536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Tampilan</a:t>
            </a:r>
            <a:r>
              <a:rPr lang="en-ID" dirty="0" smtClean="0"/>
              <a:t> </a:t>
            </a:r>
            <a:r>
              <a:rPr lang="en-ID" dirty="0" err="1" smtClean="0"/>
              <a:t>Beranda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11656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tampilan</a:t>
            </a:r>
            <a:r>
              <a:rPr lang="en-ID" dirty="0" smtClean="0"/>
              <a:t> select data </a:t>
            </a:r>
            <a:r>
              <a:rPr lang="en-ID" dirty="0" err="1" smtClean="0"/>
              <a:t>pada</a:t>
            </a:r>
            <a:r>
              <a:rPr lang="en-ID" dirty="0" smtClean="0"/>
              <a:t> menu </a:t>
            </a:r>
            <a:r>
              <a:rPr lang="en-ID" dirty="0" err="1" smtClean="0"/>
              <a:t>Mapeltbl</a:t>
            </a:r>
            <a:r>
              <a:rPr lang="en-ID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40179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248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Dila Rofika</vt:lpstr>
      <vt:lpstr>Aplikasi apa yang akan saya buat?</vt:lpstr>
      <vt:lpstr>Dimana saya mengambil studi kasus?</vt:lpstr>
      <vt:lpstr>Bagaimana saya merancang aplikasi ini?</vt:lpstr>
      <vt:lpstr>Rancangan Database</vt:lpstr>
      <vt:lpstr>Contoh tampilan create data pada tabel Mapeltbls</vt:lpstr>
      <vt:lpstr>Contoh tampilan update data pada tabel ClassRoomtbls</vt:lpstr>
      <vt:lpstr>Tampilan Beranda pada aplikasi</vt:lpstr>
      <vt:lpstr>Contoh tampilan select data pada menu Mapeltbl </vt:lpstr>
      <vt:lpstr>Akhir kata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Dila Rofika</dc:title>
  <dc:creator>ismail - [2010]</dc:creator>
  <cp:lastModifiedBy>ismail - [2010]</cp:lastModifiedBy>
  <cp:revision>10</cp:revision>
  <dcterms:created xsi:type="dcterms:W3CDTF">2022-04-27T20:51:02Z</dcterms:created>
  <dcterms:modified xsi:type="dcterms:W3CDTF">2022-04-28T07:08:56Z</dcterms:modified>
</cp:coreProperties>
</file>