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2"/>
  </p:sldMasterIdLst>
  <p:notesMasterIdLst>
    <p:notesMasterId r:id="rId24"/>
  </p:notesMasterIdLst>
  <p:sldIdLst>
    <p:sldId id="257" r:id="rId13"/>
    <p:sldId id="268" r:id="rId14"/>
    <p:sldId id="269" r:id="rId15"/>
    <p:sldId id="275" r:id="rId16"/>
    <p:sldId id="299" r:id="rId17"/>
    <p:sldId id="300" r:id="rId18"/>
    <p:sldId id="291" r:id="rId19"/>
    <p:sldId id="277" r:id="rId20"/>
    <p:sldId id="285" r:id="rId21"/>
    <p:sldId id="295" r:id="rId22"/>
    <p:sldId id="296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00" autoAdjust="0"/>
  </p:normalViewPr>
  <p:slideViewPr>
    <p:cSldViewPr snapToGrid="0" showGuides="1">
      <p:cViewPr varScale="1">
        <p:scale>
          <a:sx n="64" d="100"/>
          <a:sy n="64" d="100"/>
        </p:scale>
        <p:origin x="978" y="60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0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FA1FA-6C81-47FB-A639-93133E84DD59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d-ID"/>
        </a:p>
      </dgm:t>
    </dgm:pt>
    <dgm:pt modelId="{F8E9C508-2778-44C4-A1C0-FCBC9E9B42A7}" type="pres">
      <dgm:prSet presAssocID="{0E2FA1FA-6C81-47FB-A639-93133E84DD59}" presName="Name0" presStyleCnt="0">
        <dgm:presLayoutVars>
          <dgm:chMax/>
          <dgm:chPref/>
          <dgm:dir/>
        </dgm:presLayoutVars>
      </dgm:prSet>
      <dgm:spPr/>
    </dgm:pt>
  </dgm:ptLst>
  <dgm:cxnLst>
    <dgm:cxn modelId="{0A2BE0A1-BB20-4DAE-AF77-84BEA9D95119}" type="presOf" srcId="{0E2FA1FA-6C81-47FB-A639-93133E84DD59}" destId="{F8E9C508-2778-44C4-A1C0-FCBC9E9B42A7}" srcOrd="0" destOrd="0" presId="urn:microsoft.com/office/officeart/2008/layout/CaptionedPicture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2AF9-A394-4D17-B5CA-0B48F55C8641}" type="datetimeFigureOut">
              <a:rPr lang="id-ID" smtClean="0"/>
              <a:t>13/01/2022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9CB9-BCDD-48F5-805B-EA40D6ACDD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044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5093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639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400" dirty="0"/>
              <a:t>Untuk mengganti gambar latar, klik shape yg ada di depan kemudian klik tab Format</a:t>
            </a:r>
            <a:r>
              <a:rPr lang="id-ID" sz="1400" baseline="0" dirty="0"/>
              <a:t> &gt;&gt; klik send to back</a:t>
            </a:r>
          </a:p>
          <a:p>
            <a:r>
              <a:rPr lang="id-ID" sz="1400" baseline="0" dirty="0"/>
              <a:t>Gambar latar sekarang berada di depan. Klik gambar &gt;&gt; klik kanan &gt;&gt; change picture</a:t>
            </a:r>
          </a:p>
          <a:p>
            <a:r>
              <a:rPr lang="id-ID" sz="1400" baseline="0" dirty="0"/>
              <a:t>Pilih gambar yang akan Anda gunakan.</a:t>
            </a:r>
          </a:p>
          <a:p>
            <a:r>
              <a:rPr lang="id-ID" sz="1400" baseline="0" dirty="0"/>
              <a:t>Setelah itu kirim kembali gambar ke belakang shape. Caranya klik gambar &gt;&gt; klik tab format &gt;&gt; send to back</a:t>
            </a:r>
            <a:endParaRPr lang="id-ID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3B3E3-34D9-4138-B8F0-B1521E099D7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954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7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 juga dapat diakses melalui </a:t>
            </a:r>
            <a:r>
              <a:rPr lang="id-ID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83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Untuk mengganti gambar, klik gambar kemudian delete. </a:t>
            </a:r>
          </a:p>
          <a:p>
            <a:r>
              <a:rPr lang="id-ID" dirty="0"/>
              <a:t>Klik picture icon, silakan pilih gambar yang ingin Anda gunakan.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040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Untuk mengganti gambar, klik gambar kemudian delete. </a:t>
            </a:r>
          </a:p>
          <a:p>
            <a:r>
              <a:rPr lang="id-ID" dirty="0"/>
              <a:t>Klik picture icon, silakan pilih gambar yang ingin Anda gunakan.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61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140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Untuk mengganti gambar, klik gambar kemudian delete. </a:t>
            </a:r>
          </a:p>
          <a:p>
            <a:r>
              <a:rPr lang="id-ID" dirty="0"/>
              <a:t>Klik picture icon, silakan pilih gambar yang ingin Anda gunakan.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125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Untuk mengganti gambar, klik gambar kemudian delete. </a:t>
            </a:r>
          </a:p>
          <a:p>
            <a:r>
              <a:rPr lang="id-ID" dirty="0"/>
              <a:t>Klik picture icon, silakan pilih gambar yang ingin Anda gunakan.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931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217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5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13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6787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pic>
        <p:nvPicPr>
          <p:cNvPr id="8" name="Picture 8" descr="C:\Documents and Settings\syudkirman\My Documents\Downloads\Pictures\laptop-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269" y="1892830"/>
            <a:ext cx="5347731" cy="4512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914400" y="2080591"/>
            <a:ext cx="3445565" cy="2994992"/>
          </a:xfrm>
          <a:custGeom>
            <a:avLst/>
            <a:gdLst>
              <a:gd name="connsiteX0" fmla="*/ 3445565 w 3445565"/>
              <a:gd name="connsiteY0" fmla="*/ 0 h 2994992"/>
              <a:gd name="connsiteX1" fmla="*/ 3405809 w 3445565"/>
              <a:gd name="connsiteY1" fmla="*/ 2239618 h 2994992"/>
              <a:gd name="connsiteX2" fmla="*/ 79513 w 3445565"/>
              <a:gd name="connsiteY2" fmla="*/ 2994992 h 2994992"/>
              <a:gd name="connsiteX3" fmla="*/ 0 w 3445565"/>
              <a:gd name="connsiteY3" fmla="*/ 569844 h 299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5565" h="2994992">
                <a:moveTo>
                  <a:pt x="3445565" y="0"/>
                </a:moveTo>
                <a:lnTo>
                  <a:pt x="3405809" y="2239618"/>
                </a:lnTo>
                <a:lnTo>
                  <a:pt x="79513" y="2994992"/>
                </a:lnTo>
                <a:lnTo>
                  <a:pt x="0" y="5698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6453680" y="1923990"/>
            <a:ext cx="900000" cy="900000"/>
            <a:chOff x="6193351" y="1972961"/>
            <a:chExt cx="792000" cy="792000"/>
          </a:xfrm>
        </p:grpSpPr>
        <p:sp>
          <p:nvSpPr>
            <p:cNvPr id="11" name="Oval 10"/>
            <p:cNvSpPr/>
            <p:nvPr/>
          </p:nvSpPr>
          <p:spPr>
            <a:xfrm>
              <a:off x="6229351" y="2008961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6193351" y="1972961"/>
              <a:ext cx="792000" cy="79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453680" y="3333452"/>
            <a:ext cx="900000" cy="900000"/>
            <a:chOff x="6193351" y="1972961"/>
            <a:chExt cx="792000" cy="792000"/>
          </a:xfrm>
        </p:grpSpPr>
        <p:sp>
          <p:nvSpPr>
            <p:cNvPr id="14" name="Oval 13"/>
            <p:cNvSpPr/>
            <p:nvPr/>
          </p:nvSpPr>
          <p:spPr>
            <a:xfrm>
              <a:off x="6229351" y="2008961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6193351" y="1972961"/>
              <a:ext cx="792000" cy="79200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6453680" y="4771684"/>
            <a:ext cx="900000" cy="900000"/>
            <a:chOff x="6193351" y="1972961"/>
            <a:chExt cx="792000" cy="792000"/>
          </a:xfrm>
        </p:grpSpPr>
        <p:sp>
          <p:nvSpPr>
            <p:cNvPr id="17" name="Oval 16"/>
            <p:cNvSpPr/>
            <p:nvPr/>
          </p:nvSpPr>
          <p:spPr>
            <a:xfrm>
              <a:off x="6229351" y="2008961"/>
              <a:ext cx="720000" cy="72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/>
          </p:nvSpPr>
          <p:spPr>
            <a:xfrm>
              <a:off x="6193351" y="1972961"/>
              <a:ext cx="792000" cy="79200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547461" y="1842030"/>
            <a:ext cx="4140120" cy="406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id-ID" dirty="0"/>
              <a:t>Title Here</a:t>
            </a:r>
          </a:p>
        </p:txBody>
      </p:sp>
      <p:sp>
        <p:nvSpPr>
          <p:cNvPr id="2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7547381" y="2247771"/>
            <a:ext cx="4140200" cy="668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547461" y="3277261"/>
            <a:ext cx="4140120" cy="406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id-ID" dirty="0"/>
              <a:t>Title Here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547381" y="3683002"/>
            <a:ext cx="4140200" cy="668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547461" y="4709950"/>
            <a:ext cx="4140120" cy="406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id-ID" dirty="0"/>
              <a:t>Title Here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7547381" y="5115691"/>
            <a:ext cx="4140200" cy="668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58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20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476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8368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049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2126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706"/>
            <a:ext cx="10515600" cy="1122589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339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37109" cy="6858000"/>
          </a:xfrm>
          <a:custGeom>
            <a:avLst/>
            <a:gdLst>
              <a:gd name="connsiteX0" fmla="*/ 0 w 6037109"/>
              <a:gd name="connsiteY0" fmla="*/ 0 h 6858000"/>
              <a:gd name="connsiteX1" fmla="*/ 4903931 w 6037109"/>
              <a:gd name="connsiteY1" fmla="*/ 0 h 6858000"/>
              <a:gd name="connsiteX2" fmla="*/ 5710777 w 6037109"/>
              <a:gd name="connsiteY2" fmla="*/ 6858000 h 6858000"/>
              <a:gd name="connsiteX3" fmla="*/ 0 w 60371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109" h="6858000">
                <a:moveTo>
                  <a:pt x="0" y="0"/>
                </a:moveTo>
                <a:lnTo>
                  <a:pt x="4903931" y="0"/>
                </a:lnTo>
                <a:cubicBezTo>
                  <a:pt x="4903931" y="3429000"/>
                  <a:pt x="6772418" y="3429000"/>
                  <a:pt x="571077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1" name="Freeform 10"/>
          <p:cNvSpPr/>
          <p:nvPr userDrawn="1"/>
        </p:nvSpPr>
        <p:spPr>
          <a:xfrm rot="16200000">
            <a:off x="2118330" y="2779696"/>
            <a:ext cx="6858002" cy="1298611"/>
          </a:xfrm>
          <a:custGeom>
            <a:avLst/>
            <a:gdLst>
              <a:gd name="connsiteX0" fmla="*/ 6858001 w 6858001"/>
              <a:gd name="connsiteY0" fmla="*/ 0 h 6008039"/>
              <a:gd name="connsiteX1" fmla="*/ 6858001 w 6858001"/>
              <a:gd name="connsiteY1" fmla="*/ 4880317 h 6008039"/>
              <a:gd name="connsiteX2" fmla="*/ 0 w 6858001"/>
              <a:gd name="connsiteY2" fmla="*/ 5683279 h 6008039"/>
              <a:gd name="connsiteX3" fmla="*/ 0 w 6858001"/>
              <a:gd name="connsiteY3" fmla="*/ 5073680 h 6008039"/>
              <a:gd name="connsiteX4" fmla="*/ 311631 w 6858001"/>
              <a:gd name="connsiteY4" fmla="*/ 5164332 h 6008039"/>
              <a:gd name="connsiteX5" fmla="*/ 6858000 w 6858001"/>
              <a:gd name="connsiteY5" fmla="*/ 4270718 h 6008039"/>
              <a:gd name="connsiteX6" fmla="*/ 6858000 w 6858001"/>
              <a:gd name="connsiteY6" fmla="*/ 0 h 6008039"/>
              <a:gd name="connsiteX7" fmla="*/ 6858001 w 6858001"/>
              <a:gd name="connsiteY7" fmla="*/ 0 h 6008039"/>
              <a:gd name="connsiteX0" fmla="*/ 6858000 w 6858001"/>
              <a:gd name="connsiteY0" fmla="*/ 0 h 6008039"/>
              <a:gd name="connsiteX1" fmla="*/ 6858001 w 6858001"/>
              <a:gd name="connsiteY1" fmla="*/ 4880317 h 6008039"/>
              <a:gd name="connsiteX2" fmla="*/ 0 w 6858001"/>
              <a:gd name="connsiteY2" fmla="*/ 5683279 h 6008039"/>
              <a:gd name="connsiteX3" fmla="*/ 0 w 6858001"/>
              <a:gd name="connsiteY3" fmla="*/ 5073680 h 6008039"/>
              <a:gd name="connsiteX4" fmla="*/ 311631 w 6858001"/>
              <a:gd name="connsiteY4" fmla="*/ 5164332 h 6008039"/>
              <a:gd name="connsiteX5" fmla="*/ 6858000 w 6858001"/>
              <a:gd name="connsiteY5" fmla="*/ 4270718 h 6008039"/>
              <a:gd name="connsiteX6" fmla="*/ 6858000 w 6858001"/>
              <a:gd name="connsiteY6" fmla="*/ 0 h 6008039"/>
              <a:gd name="connsiteX0" fmla="*/ 6858000 w 6858001"/>
              <a:gd name="connsiteY0" fmla="*/ 0 h 1737321"/>
              <a:gd name="connsiteX1" fmla="*/ 6858001 w 6858001"/>
              <a:gd name="connsiteY1" fmla="*/ 609599 h 1737321"/>
              <a:gd name="connsiteX2" fmla="*/ 0 w 6858001"/>
              <a:gd name="connsiteY2" fmla="*/ 1412561 h 1737321"/>
              <a:gd name="connsiteX3" fmla="*/ 0 w 6858001"/>
              <a:gd name="connsiteY3" fmla="*/ 802962 h 1737321"/>
              <a:gd name="connsiteX4" fmla="*/ 311631 w 6858001"/>
              <a:gd name="connsiteY4" fmla="*/ 893614 h 1737321"/>
              <a:gd name="connsiteX5" fmla="*/ 6858000 w 6858001"/>
              <a:gd name="connsiteY5" fmla="*/ 0 h 1737321"/>
              <a:gd name="connsiteX0" fmla="*/ 6858000 w 6858001"/>
              <a:gd name="connsiteY0" fmla="*/ 0 h 1616096"/>
              <a:gd name="connsiteX1" fmla="*/ 6858001 w 6858001"/>
              <a:gd name="connsiteY1" fmla="*/ 609599 h 1616096"/>
              <a:gd name="connsiteX2" fmla="*/ 0 w 6858001"/>
              <a:gd name="connsiteY2" fmla="*/ 1272861 h 1616096"/>
              <a:gd name="connsiteX3" fmla="*/ 0 w 6858001"/>
              <a:gd name="connsiteY3" fmla="*/ 802962 h 1616096"/>
              <a:gd name="connsiteX4" fmla="*/ 311631 w 6858001"/>
              <a:gd name="connsiteY4" fmla="*/ 893614 h 1616096"/>
              <a:gd name="connsiteX5" fmla="*/ 6858000 w 6858001"/>
              <a:gd name="connsiteY5" fmla="*/ 0 h 1616096"/>
              <a:gd name="connsiteX0" fmla="*/ 6896101 w 6896102"/>
              <a:gd name="connsiteY0" fmla="*/ 0 h 1308211"/>
              <a:gd name="connsiteX1" fmla="*/ 6896102 w 6896102"/>
              <a:gd name="connsiteY1" fmla="*/ 609599 h 1308211"/>
              <a:gd name="connsiteX2" fmla="*/ 0 w 6896102"/>
              <a:gd name="connsiteY2" fmla="*/ 904561 h 1308211"/>
              <a:gd name="connsiteX3" fmla="*/ 38101 w 6896102"/>
              <a:gd name="connsiteY3" fmla="*/ 802962 h 1308211"/>
              <a:gd name="connsiteX4" fmla="*/ 349732 w 6896102"/>
              <a:gd name="connsiteY4" fmla="*/ 893614 h 1308211"/>
              <a:gd name="connsiteX5" fmla="*/ 6896101 w 6896102"/>
              <a:gd name="connsiteY5" fmla="*/ 0 h 1308211"/>
              <a:gd name="connsiteX0" fmla="*/ 6858001 w 6858002"/>
              <a:gd name="connsiteY0" fmla="*/ 0 h 1298611"/>
              <a:gd name="connsiteX1" fmla="*/ 6858002 w 6858002"/>
              <a:gd name="connsiteY1" fmla="*/ 609599 h 1298611"/>
              <a:gd name="connsiteX2" fmla="*/ 0 w 6858002"/>
              <a:gd name="connsiteY2" fmla="*/ 892655 h 1298611"/>
              <a:gd name="connsiteX3" fmla="*/ 1 w 6858002"/>
              <a:gd name="connsiteY3" fmla="*/ 802962 h 1298611"/>
              <a:gd name="connsiteX4" fmla="*/ 311632 w 6858002"/>
              <a:gd name="connsiteY4" fmla="*/ 893614 h 1298611"/>
              <a:gd name="connsiteX5" fmla="*/ 6858001 w 6858002"/>
              <a:gd name="connsiteY5" fmla="*/ 0 h 129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2" h="1298611">
                <a:moveTo>
                  <a:pt x="6858001" y="0"/>
                </a:moveTo>
                <a:cubicBezTo>
                  <a:pt x="6858001" y="203200"/>
                  <a:pt x="6858002" y="406399"/>
                  <a:pt x="6858002" y="609599"/>
                </a:cubicBezTo>
                <a:cubicBezTo>
                  <a:pt x="3429001" y="609599"/>
                  <a:pt x="3429000" y="1949183"/>
                  <a:pt x="0" y="892655"/>
                </a:cubicBezTo>
                <a:cubicBezTo>
                  <a:pt x="0" y="862757"/>
                  <a:pt x="1" y="832860"/>
                  <a:pt x="1" y="802962"/>
                </a:cubicBezTo>
                <a:lnTo>
                  <a:pt x="311632" y="893614"/>
                </a:lnTo>
                <a:cubicBezTo>
                  <a:pt x="3432348" y="1745088"/>
                  <a:pt x="3536156" y="0"/>
                  <a:pt x="68580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37110" y="365125"/>
            <a:ext cx="5646890" cy="86858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</a:t>
            </a:r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796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2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657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2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flipH="1">
            <a:off x="10972800" y="6356349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1540125" y="4892299"/>
            <a:ext cx="4012095" cy="36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  <a:endParaRPr lang="id-ID" dirty="0"/>
          </a:p>
        </p:txBody>
      </p:sp>
      <p:sp>
        <p:nvSpPr>
          <p:cNvPr id="7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540125" y="5270904"/>
            <a:ext cx="4012096" cy="9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  <a:endParaRPr lang="id-ID" dirty="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38200" y="5011976"/>
            <a:ext cx="540000" cy="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341704" y="4892299"/>
            <a:ext cx="4012095" cy="36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  <a:endParaRPr lang="id-ID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7341704" y="5270904"/>
            <a:ext cx="4012096" cy="9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  <a:endParaRPr lang="id-ID" dirty="0"/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6639779" y="5011976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0" y="1449993"/>
            <a:ext cx="12192000" cy="2941978"/>
          </a:xfrm>
          <a:custGeom>
            <a:avLst/>
            <a:gdLst>
              <a:gd name="connsiteX0" fmla="*/ 0 w 12192000"/>
              <a:gd name="connsiteY0" fmla="*/ 0 h 2941978"/>
              <a:gd name="connsiteX1" fmla="*/ 12192000 w 12192000"/>
              <a:gd name="connsiteY1" fmla="*/ 0 h 2941978"/>
              <a:gd name="connsiteX2" fmla="*/ 12192000 w 12192000"/>
              <a:gd name="connsiteY2" fmla="*/ 2388272 h 2941978"/>
              <a:gd name="connsiteX3" fmla="*/ 0 w 12192000"/>
              <a:gd name="connsiteY3" fmla="*/ 2782522 h 294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41978">
                <a:moveTo>
                  <a:pt x="0" y="0"/>
                </a:moveTo>
                <a:lnTo>
                  <a:pt x="12192000" y="0"/>
                </a:lnTo>
                <a:lnTo>
                  <a:pt x="12192000" y="2388272"/>
                </a:lnTo>
                <a:cubicBezTo>
                  <a:pt x="6096000" y="2388272"/>
                  <a:pt x="6096000" y="3301272"/>
                  <a:pt x="0" y="27825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0" y="3824215"/>
            <a:ext cx="12192000" cy="647302"/>
          </a:xfrm>
          <a:custGeom>
            <a:avLst/>
            <a:gdLst>
              <a:gd name="connsiteX0" fmla="*/ 12192000 w 12192000"/>
              <a:gd name="connsiteY0" fmla="*/ 0 h 844903"/>
              <a:gd name="connsiteX1" fmla="*/ 12192000 w 12192000"/>
              <a:gd name="connsiteY1" fmla="*/ 296278 h 844903"/>
              <a:gd name="connsiteX2" fmla="*/ 0 w 12192000"/>
              <a:gd name="connsiteY2" fmla="*/ 686911 h 844903"/>
              <a:gd name="connsiteX3" fmla="*/ 0 w 12192000"/>
              <a:gd name="connsiteY3" fmla="*/ 390633 h 844903"/>
              <a:gd name="connsiteX4" fmla="*/ 12192000 w 12192000"/>
              <a:gd name="connsiteY4" fmla="*/ 0 h 844903"/>
              <a:gd name="connsiteX0" fmla="*/ 12192000 w 12192000"/>
              <a:gd name="connsiteY0" fmla="*/ 0 h 631890"/>
              <a:gd name="connsiteX1" fmla="*/ 12192000 w 12192000"/>
              <a:gd name="connsiteY1" fmla="*/ 296278 h 631890"/>
              <a:gd name="connsiteX2" fmla="*/ 0 w 12192000"/>
              <a:gd name="connsiteY2" fmla="*/ 434498 h 631890"/>
              <a:gd name="connsiteX3" fmla="*/ 0 w 12192000"/>
              <a:gd name="connsiteY3" fmla="*/ 390633 h 631890"/>
              <a:gd name="connsiteX4" fmla="*/ 12192000 w 12192000"/>
              <a:gd name="connsiteY4" fmla="*/ 0 h 631890"/>
              <a:gd name="connsiteX0" fmla="*/ 12192000 w 12192000"/>
              <a:gd name="connsiteY0" fmla="*/ 0 h 647302"/>
              <a:gd name="connsiteX1" fmla="*/ 12192000 w 12192000"/>
              <a:gd name="connsiteY1" fmla="*/ 296278 h 647302"/>
              <a:gd name="connsiteX2" fmla="*/ 0 w 12192000"/>
              <a:gd name="connsiteY2" fmla="*/ 453548 h 647302"/>
              <a:gd name="connsiteX3" fmla="*/ 0 w 12192000"/>
              <a:gd name="connsiteY3" fmla="*/ 390633 h 647302"/>
              <a:gd name="connsiteX4" fmla="*/ 12192000 w 12192000"/>
              <a:gd name="connsiteY4" fmla="*/ 0 h 64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302">
                <a:moveTo>
                  <a:pt x="12192000" y="0"/>
                </a:moveTo>
                <a:lnTo>
                  <a:pt x="12192000" y="296278"/>
                </a:lnTo>
                <a:cubicBezTo>
                  <a:pt x="6096000" y="296278"/>
                  <a:pt x="6096000" y="967538"/>
                  <a:pt x="0" y="453548"/>
                </a:cubicBezTo>
                <a:lnTo>
                  <a:pt x="0" y="390633"/>
                </a:lnTo>
                <a:cubicBezTo>
                  <a:pt x="6096000" y="904623"/>
                  <a:pt x="6096000" y="0"/>
                  <a:pt x="12192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19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3 it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5298634" y="1735453"/>
            <a:ext cx="720001" cy="72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0" tIns="60926" rIns="121850" bIns="60926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50784" y="1882102"/>
            <a:ext cx="611403" cy="452934"/>
          </a:xfrm>
          <a:prstGeom prst="rect">
            <a:avLst/>
          </a:prstGeom>
        </p:spPr>
        <p:txBody>
          <a:bodyPr vert="horz" lIns="0" tIns="51921" rIns="0" bIns="5192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  <a:cs typeface="Lato Light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4106" y="1711715"/>
            <a:ext cx="5220000" cy="108743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3" name="Rounded Rectangle 32"/>
          <p:cNvSpPr/>
          <p:nvPr userDrawn="1"/>
        </p:nvSpPr>
        <p:spPr>
          <a:xfrm>
            <a:off x="5298634" y="3225586"/>
            <a:ext cx="720001" cy="72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0" tIns="60926" rIns="121850" bIns="60926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350784" y="3332479"/>
            <a:ext cx="611403" cy="452934"/>
          </a:xfrm>
          <a:prstGeom prst="rect">
            <a:avLst/>
          </a:prstGeom>
        </p:spPr>
        <p:txBody>
          <a:bodyPr vert="horz" lIns="0" tIns="51921" rIns="0" bIns="5192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  <a:cs typeface="Lato Light"/>
              </a:defRPr>
            </a:lvl1pPr>
          </a:lstStyle>
          <a:p>
            <a:pPr lvl="0"/>
            <a:r>
              <a:rPr lang="es-ES_tradnl" dirty="0"/>
              <a:t>0</a:t>
            </a:r>
            <a:r>
              <a:rPr lang="id-ID" dirty="0"/>
              <a:t>2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154106" y="3225587"/>
            <a:ext cx="5220000" cy="106369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1" name="Rounded Rectangle 40"/>
          <p:cNvSpPr/>
          <p:nvPr userDrawn="1"/>
        </p:nvSpPr>
        <p:spPr>
          <a:xfrm>
            <a:off x="5287345" y="4704430"/>
            <a:ext cx="720001" cy="720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0" tIns="60926" rIns="121850" bIns="60926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5339495" y="4851079"/>
            <a:ext cx="611403" cy="452934"/>
          </a:xfrm>
          <a:prstGeom prst="rect">
            <a:avLst/>
          </a:prstGeom>
        </p:spPr>
        <p:txBody>
          <a:bodyPr vert="horz" lIns="0" tIns="51921" rIns="0" bIns="5192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  <a:cs typeface="Lato Light"/>
              </a:defRPr>
            </a:lvl1pPr>
          </a:lstStyle>
          <a:p>
            <a:pPr lvl="0"/>
            <a:r>
              <a:rPr lang="es-ES_tradnl" dirty="0"/>
              <a:t>0</a:t>
            </a:r>
            <a:r>
              <a:rPr lang="id-ID" dirty="0"/>
              <a:t>3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42818" y="4680691"/>
            <a:ext cx="5220000" cy="1087435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366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9" name="Freeform 28"/>
          <p:cNvSpPr/>
          <p:nvPr userDrawn="1"/>
        </p:nvSpPr>
        <p:spPr>
          <a:xfrm>
            <a:off x="899250" y="1726905"/>
            <a:ext cx="3960000" cy="3960000"/>
          </a:xfrm>
          <a:custGeom>
            <a:avLst/>
            <a:gdLst>
              <a:gd name="connsiteX0" fmla="*/ 1980000 w 3960000"/>
              <a:gd name="connsiteY0" fmla="*/ 360000 h 3960000"/>
              <a:gd name="connsiteX1" fmla="*/ 360000 w 3960000"/>
              <a:gd name="connsiteY1" fmla="*/ 1980000 h 3960000"/>
              <a:gd name="connsiteX2" fmla="*/ 1980000 w 3960000"/>
              <a:gd name="connsiteY2" fmla="*/ 3600000 h 3960000"/>
              <a:gd name="connsiteX3" fmla="*/ 3600000 w 3960000"/>
              <a:gd name="connsiteY3" fmla="*/ 1980000 h 3960000"/>
              <a:gd name="connsiteX4" fmla="*/ 1980000 w 3960000"/>
              <a:gd name="connsiteY4" fmla="*/ 360000 h 3960000"/>
              <a:gd name="connsiteX5" fmla="*/ 1980000 w 3960000"/>
              <a:gd name="connsiteY5" fmla="*/ 0 h 3960000"/>
              <a:gd name="connsiteX6" fmla="*/ 3960000 w 3960000"/>
              <a:gd name="connsiteY6" fmla="*/ 1980000 h 3960000"/>
              <a:gd name="connsiteX7" fmla="*/ 1980000 w 3960000"/>
              <a:gd name="connsiteY7" fmla="*/ 3960000 h 3960000"/>
              <a:gd name="connsiteX8" fmla="*/ 0 w 3960000"/>
              <a:gd name="connsiteY8" fmla="*/ 1980000 h 3960000"/>
              <a:gd name="connsiteX9" fmla="*/ 1980000 w 3960000"/>
              <a:gd name="connsiteY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0000" h="3960000">
                <a:moveTo>
                  <a:pt x="1980000" y="360000"/>
                </a:moveTo>
                <a:cubicBezTo>
                  <a:pt x="1085299" y="360000"/>
                  <a:pt x="360000" y="1085299"/>
                  <a:pt x="360000" y="1980000"/>
                </a:cubicBezTo>
                <a:cubicBezTo>
                  <a:pt x="360000" y="2874701"/>
                  <a:pt x="1085299" y="3600000"/>
                  <a:pt x="1980000" y="3600000"/>
                </a:cubicBezTo>
                <a:cubicBezTo>
                  <a:pt x="2874701" y="3600000"/>
                  <a:pt x="3600000" y="2874701"/>
                  <a:pt x="3600000" y="1980000"/>
                </a:cubicBezTo>
                <a:cubicBezTo>
                  <a:pt x="3600000" y="1085299"/>
                  <a:pt x="2874701" y="360000"/>
                  <a:pt x="1980000" y="360000"/>
                </a:cubicBezTo>
                <a:close/>
                <a:moveTo>
                  <a:pt x="1980000" y="0"/>
                </a:moveTo>
                <a:cubicBezTo>
                  <a:pt x="3073524" y="0"/>
                  <a:pt x="3960000" y="886476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cubicBezTo>
                  <a:pt x="886476" y="3960000"/>
                  <a:pt x="0" y="3073524"/>
                  <a:pt x="0" y="1980000"/>
                </a:cubicBezTo>
                <a:cubicBezTo>
                  <a:pt x="0" y="886476"/>
                  <a:pt x="886476" y="0"/>
                  <a:pt x="19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439250" y="2266905"/>
            <a:ext cx="2880000" cy="288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  <a:gd name="connsiteX4" fmla="*/ 1440000 w 2880000"/>
              <a:gd name="connsiteY4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2235290"/>
                  <a:pt x="2235290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80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0" y="1449993"/>
            <a:ext cx="12192000" cy="2941978"/>
          </a:xfrm>
          <a:custGeom>
            <a:avLst/>
            <a:gdLst>
              <a:gd name="connsiteX0" fmla="*/ 0 w 12192000"/>
              <a:gd name="connsiteY0" fmla="*/ 0 h 2941978"/>
              <a:gd name="connsiteX1" fmla="*/ 12192000 w 12192000"/>
              <a:gd name="connsiteY1" fmla="*/ 0 h 2941978"/>
              <a:gd name="connsiteX2" fmla="*/ 12192000 w 12192000"/>
              <a:gd name="connsiteY2" fmla="*/ 2388272 h 2941978"/>
              <a:gd name="connsiteX3" fmla="*/ 0 w 12192000"/>
              <a:gd name="connsiteY3" fmla="*/ 2782522 h 294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41978">
                <a:moveTo>
                  <a:pt x="0" y="0"/>
                </a:moveTo>
                <a:lnTo>
                  <a:pt x="12192000" y="0"/>
                </a:lnTo>
                <a:lnTo>
                  <a:pt x="12192000" y="2388272"/>
                </a:lnTo>
                <a:cubicBezTo>
                  <a:pt x="6096000" y="2388272"/>
                  <a:pt x="6096000" y="3301272"/>
                  <a:pt x="0" y="27825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0" y="3824215"/>
            <a:ext cx="12192000" cy="647302"/>
          </a:xfrm>
          <a:custGeom>
            <a:avLst/>
            <a:gdLst>
              <a:gd name="connsiteX0" fmla="*/ 12192000 w 12192000"/>
              <a:gd name="connsiteY0" fmla="*/ 0 h 844903"/>
              <a:gd name="connsiteX1" fmla="*/ 12192000 w 12192000"/>
              <a:gd name="connsiteY1" fmla="*/ 296278 h 844903"/>
              <a:gd name="connsiteX2" fmla="*/ 0 w 12192000"/>
              <a:gd name="connsiteY2" fmla="*/ 686911 h 844903"/>
              <a:gd name="connsiteX3" fmla="*/ 0 w 12192000"/>
              <a:gd name="connsiteY3" fmla="*/ 390633 h 844903"/>
              <a:gd name="connsiteX4" fmla="*/ 12192000 w 12192000"/>
              <a:gd name="connsiteY4" fmla="*/ 0 h 844903"/>
              <a:gd name="connsiteX0" fmla="*/ 12192000 w 12192000"/>
              <a:gd name="connsiteY0" fmla="*/ 0 h 631890"/>
              <a:gd name="connsiteX1" fmla="*/ 12192000 w 12192000"/>
              <a:gd name="connsiteY1" fmla="*/ 296278 h 631890"/>
              <a:gd name="connsiteX2" fmla="*/ 0 w 12192000"/>
              <a:gd name="connsiteY2" fmla="*/ 434498 h 631890"/>
              <a:gd name="connsiteX3" fmla="*/ 0 w 12192000"/>
              <a:gd name="connsiteY3" fmla="*/ 390633 h 631890"/>
              <a:gd name="connsiteX4" fmla="*/ 12192000 w 12192000"/>
              <a:gd name="connsiteY4" fmla="*/ 0 h 631890"/>
              <a:gd name="connsiteX0" fmla="*/ 12192000 w 12192000"/>
              <a:gd name="connsiteY0" fmla="*/ 0 h 647302"/>
              <a:gd name="connsiteX1" fmla="*/ 12192000 w 12192000"/>
              <a:gd name="connsiteY1" fmla="*/ 296278 h 647302"/>
              <a:gd name="connsiteX2" fmla="*/ 0 w 12192000"/>
              <a:gd name="connsiteY2" fmla="*/ 453548 h 647302"/>
              <a:gd name="connsiteX3" fmla="*/ 0 w 12192000"/>
              <a:gd name="connsiteY3" fmla="*/ 390633 h 647302"/>
              <a:gd name="connsiteX4" fmla="*/ 12192000 w 12192000"/>
              <a:gd name="connsiteY4" fmla="*/ 0 h 64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302">
                <a:moveTo>
                  <a:pt x="12192000" y="0"/>
                </a:moveTo>
                <a:lnTo>
                  <a:pt x="12192000" y="296278"/>
                </a:lnTo>
                <a:cubicBezTo>
                  <a:pt x="6096000" y="296278"/>
                  <a:pt x="6096000" y="967538"/>
                  <a:pt x="0" y="453548"/>
                </a:cubicBezTo>
                <a:lnTo>
                  <a:pt x="0" y="390633"/>
                </a:lnTo>
                <a:cubicBezTo>
                  <a:pt x="6096000" y="904623"/>
                  <a:pt x="6096000" y="0"/>
                  <a:pt x="12192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/>
          </p:nvPr>
        </p:nvSpPr>
        <p:spPr>
          <a:xfrm>
            <a:off x="1570382" y="4770783"/>
            <a:ext cx="9051236" cy="120594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036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0" y="1449993"/>
            <a:ext cx="5718312" cy="2941978"/>
          </a:xfrm>
          <a:custGeom>
            <a:avLst/>
            <a:gdLst>
              <a:gd name="connsiteX0" fmla="*/ 0 w 5718312"/>
              <a:gd name="connsiteY0" fmla="*/ 0 h 2941978"/>
              <a:gd name="connsiteX1" fmla="*/ 5718312 w 5718312"/>
              <a:gd name="connsiteY1" fmla="*/ 0 h 2941978"/>
              <a:gd name="connsiteX2" fmla="*/ 5718312 w 5718312"/>
              <a:gd name="connsiteY2" fmla="*/ 2817840 h 2941978"/>
              <a:gd name="connsiteX3" fmla="*/ 5521524 w 5718312"/>
              <a:gd name="connsiteY3" fmla="*/ 2837594 h 2941978"/>
              <a:gd name="connsiteX4" fmla="*/ 0 w 5718312"/>
              <a:gd name="connsiteY4" fmla="*/ 2782522 h 294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8312" h="2941978">
                <a:moveTo>
                  <a:pt x="0" y="0"/>
                </a:moveTo>
                <a:lnTo>
                  <a:pt x="5718312" y="0"/>
                </a:lnTo>
                <a:lnTo>
                  <a:pt x="5718312" y="2817840"/>
                </a:lnTo>
                <a:lnTo>
                  <a:pt x="5521524" y="2837594"/>
                </a:lnTo>
                <a:cubicBezTo>
                  <a:pt x="4167188" y="2962383"/>
                  <a:pt x="2667000" y="3009475"/>
                  <a:pt x="0" y="27825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Freeform 27"/>
          <p:cNvSpPr/>
          <p:nvPr userDrawn="1"/>
        </p:nvSpPr>
        <p:spPr>
          <a:xfrm>
            <a:off x="6473688" y="3824215"/>
            <a:ext cx="5718312" cy="540444"/>
          </a:xfrm>
          <a:custGeom>
            <a:avLst/>
            <a:gdLst>
              <a:gd name="connsiteX0" fmla="*/ 5718312 w 5718312"/>
              <a:gd name="connsiteY0" fmla="*/ 0 h 540444"/>
              <a:gd name="connsiteX1" fmla="*/ 5718312 w 5718312"/>
              <a:gd name="connsiteY1" fmla="*/ 296278 h 540444"/>
              <a:gd name="connsiteX2" fmla="*/ 196789 w 5718312"/>
              <a:gd name="connsiteY2" fmla="*/ 526263 h 540444"/>
              <a:gd name="connsiteX3" fmla="*/ 0 w 5718312"/>
              <a:gd name="connsiteY3" fmla="*/ 540444 h 540444"/>
              <a:gd name="connsiteX4" fmla="*/ 0 w 5718312"/>
              <a:gd name="connsiteY4" fmla="*/ 346539 h 540444"/>
              <a:gd name="connsiteX5" fmla="*/ 196789 w 5718312"/>
              <a:gd name="connsiteY5" fmla="*/ 324903 h 540444"/>
              <a:gd name="connsiteX6" fmla="*/ 5718312 w 5718312"/>
              <a:gd name="connsiteY6" fmla="*/ 0 h 54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8312" h="540444">
                <a:moveTo>
                  <a:pt x="5718312" y="0"/>
                </a:moveTo>
                <a:lnTo>
                  <a:pt x="5718312" y="296278"/>
                </a:lnTo>
                <a:cubicBezTo>
                  <a:pt x="3051312" y="296278"/>
                  <a:pt x="1551125" y="424762"/>
                  <a:pt x="196789" y="526263"/>
                </a:cubicBezTo>
                <a:lnTo>
                  <a:pt x="0" y="540444"/>
                </a:lnTo>
                <a:lnTo>
                  <a:pt x="0" y="346539"/>
                </a:lnTo>
                <a:lnTo>
                  <a:pt x="196789" y="324903"/>
                </a:lnTo>
                <a:cubicBezTo>
                  <a:pt x="1551125" y="173151"/>
                  <a:pt x="3051312" y="0"/>
                  <a:pt x="571831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id-ID"/>
          </a:p>
        </p:txBody>
      </p:sp>
      <p:sp>
        <p:nvSpPr>
          <p:cNvPr id="27" name="Freeform 26"/>
          <p:cNvSpPr/>
          <p:nvPr userDrawn="1"/>
        </p:nvSpPr>
        <p:spPr>
          <a:xfrm>
            <a:off x="0" y="4214849"/>
            <a:ext cx="5718312" cy="256669"/>
          </a:xfrm>
          <a:custGeom>
            <a:avLst/>
            <a:gdLst>
              <a:gd name="connsiteX0" fmla="*/ 0 w 5718312"/>
              <a:gd name="connsiteY0" fmla="*/ 0 h 256669"/>
              <a:gd name="connsiteX1" fmla="*/ 5521523 w 5718312"/>
              <a:gd name="connsiteY1" fmla="*/ 54566 h 256669"/>
              <a:gd name="connsiteX2" fmla="*/ 5718312 w 5718312"/>
              <a:gd name="connsiteY2" fmla="*/ 34994 h 256669"/>
              <a:gd name="connsiteX3" fmla="*/ 5718312 w 5718312"/>
              <a:gd name="connsiteY3" fmla="*/ 200282 h 256669"/>
              <a:gd name="connsiteX4" fmla="*/ 5521523 w 5718312"/>
              <a:gd name="connsiteY4" fmla="*/ 212399 h 256669"/>
              <a:gd name="connsiteX5" fmla="*/ 0 w 5718312"/>
              <a:gd name="connsiteY5" fmla="*/ 62915 h 256669"/>
              <a:gd name="connsiteX6" fmla="*/ 0 w 5718312"/>
              <a:gd name="connsiteY6" fmla="*/ 0 h 25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8312" h="256669">
                <a:moveTo>
                  <a:pt x="0" y="0"/>
                </a:moveTo>
                <a:cubicBezTo>
                  <a:pt x="2667000" y="224871"/>
                  <a:pt x="4167188" y="178210"/>
                  <a:pt x="5521523" y="54566"/>
                </a:cubicBezTo>
                <a:lnTo>
                  <a:pt x="5718312" y="34994"/>
                </a:lnTo>
                <a:lnTo>
                  <a:pt x="5718312" y="200282"/>
                </a:lnTo>
                <a:lnTo>
                  <a:pt x="5521523" y="212399"/>
                </a:lnTo>
                <a:cubicBezTo>
                  <a:pt x="4167188" y="285792"/>
                  <a:pt x="2667000" y="287786"/>
                  <a:pt x="0" y="6291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id-ID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/>
          </p:nvPr>
        </p:nvSpPr>
        <p:spPr>
          <a:xfrm>
            <a:off x="838200" y="4770783"/>
            <a:ext cx="4880112" cy="120594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  <a:endParaRPr lang="id-ID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4"/>
          </p:nvPr>
        </p:nvSpPr>
        <p:spPr>
          <a:xfrm>
            <a:off x="6473688" y="1449993"/>
            <a:ext cx="5718313" cy="2738020"/>
          </a:xfrm>
          <a:custGeom>
            <a:avLst/>
            <a:gdLst>
              <a:gd name="connsiteX0" fmla="*/ 0 w 5718313"/>
              <a:gd name="connsiteY0" fmla="*/ 0 h 2738020"/>
              <a:gd name="connsiteX1" fmla="*/ 5718313 w 5718313"/>
              <a:gd name="connsiteY1" fmla="*/ 0 h 2738020"/>
              <a:gd name="connsiteX2" fmla="*/ 5718313 w 5718313"/>
              <a:gd name="connsiteY2" fmla="*/ 2388272 h 2738020"/>
              <a:gd name="connsiteX3" fmla="*/ 196790 w 5718313"/>
              <a:gd name="connsiteY3" fmla="*/ 2716184 h 2738020"/>
              <a:gd name="connsiteX4" fmla="*/ 0 w 5718313"/>
              <a:gd name="connsiteY4" fmla="*/ 2738020 h 27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8313" h="2738020">
                <a:moveTo>
                  <a:pt x="0" y="0"/>
                </a:moveTo>
                <a:lnTo>
                  <a:pt x="5718313" y="0"/>
                </a:lnTo>
                <a:lnTo>
                  <a:pt x="5718313" y="2388272"/>
                </a:lnTo>
                <a:cubicBezTo>
                  <a:pt x="3051313" y="2388272"/>
                  <a:pt x="1551126" y="2563026"/>
                  <a:pt x="196790" y="2716184"/>
                </a:cubicBezTo>
                <a:lnTo>
                  <a:pt x="0" y="2738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1" name="Content Placeholder 3"/>
          <p:cNvSpPr>
            <a:spLocks noGrp="1"/>
          </p:cNvSpPr>
          <p:nvPr>
            <p:ph sz="half" idx="25"/>
          </p:nvPr>
        </p:nvSpPr>
        <p:spPr>
          <a:xfrm>
            <a:off x="6473688" y="4770783"/>
            <a:ext cx="4880112" cy="120594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596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32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92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4" r:id="rId6"/>
    <p:sldLayoutId id="2147483666" r:id="rId7"/>
    <p:sldLayoutId id="2147483667" r:id="rId8"/>
    <p:sldLayoutId id="2147483651" r:id="rId9"/>
    <p:sldLayoutId id="2147483653" r:id="rId10"/>
    <p:sldLayoutId id="2147483654" r:id="rId11"/>
    <p:sldLayoutId id="2147483671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om.u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6.xml"/><Relationship Id="rId6" Type="http://schemas.openxmlformats.org/officeDocument/2006/relationships/image" Target="../media/image3.jp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20343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flipV="1">
            <a:off x="1" y="2170028"/>
            <a:ext cx="12191999" cy="4687972"/>
          </a:xfrm>
          <a:custGeom>
            <a:avLst/>
            <a:gdLst>
              <a:gd name="connsiteX0" fmla="*/ 1431548 w 12191999"/>
              <a:gd name="connsiteY0" fmla="*/ 4686698 h 4687972"/>
              <a:gd name="connsiteX1" fmla="*/ 11918890 w 12191999"/>
              <a:gd name="connsiteY1" fmla="*/ 2426616 h 4687972"/>
              <a:gd name="connsiteX2" fmla="*/ 12191999 w 12191999"/>
              <a:gd name="connsiteY2" fmla="*/ 2423104 h 4687972"/>
              <a:gd name="connsiteX3" fmla="*/ 12191999 w 12191999"/>
              <a:gd name="connsiteY3" fmla="*/ 0 h 4687972"/>
              <a:gd name="connsiteX4" fmla="*/ 0 w 12191999"/>
              <a:gd name="connsiteY4" fmla="*/ 0 h 4687972"/>
              <a:gd name="connsiteX5" fmla="*/ 0 w 12191999"/>
              <a:gd name="connsiteY5" fmla="*/ 4601857 h 4687972"/>
              <a:gd name="connsiteX6" fmla="*/ 388729 w 12191999"/>
              <a:gd name="connsiteY6" fmla="*/ 4637854 h 4687972"/>
              <a:gd name="connsiteX7" fmla="*/ 1431548 w 12191999"/>
              <a:gd name="connsiteY7" fmla="*/ 4686698 h 468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687972">
                <a:moveTo>
                  <a:pt x="1431548" y="4686698"/>
                </a:moveTo>
                <a:cubicBezTo>
                  <a:pt x="6021502" y="4748216"/>
                  <a:pt x="6698769" y="2563237"/>
                  <a:pt x="11918890" y="2426616"/>
                </a:cubicBezTo>
                <a:lnTo>
                  <a:pt x="12191999" y="2423104"/>
                </a:lnTo>
                <a:lnTo>
                  <a:pt x="12191999" y="0"/>
                </a:lnTo>
                <a:lnTo>
                  <a:pt x="0" y="0"/>
                </a:lnTo>
                <a:lnTo>
                  <a:pt x="0" y="4601857"/>
                </a:lnTo>
                <a:lnTo>
                  <a:pt x="388729" y="4637854"/>
                </a:lnTo>
                <a:cubicBezTo>
                  <a:pt x="758199" y="4666553"/>
                  <a:pt x="1104788" y="4682318"/>
                  <a:pt x="1431548" y="468669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V="1">
            <a:off x="0" y="1481959"/>
            <a:ext cx="12192000" cy="5376038"/>
          </a:xfrm>
          <a:custGeom>
            <a:avLst/>
            <a:gdLst>
              <a:gd name="connsiteX0" fmla="*/ 1906324 w 12192000"/>
              <a:gd name="connsiteY0" fmla="*/ 4313338 h 4313508"/>
              <a:gd name="connsiteX1" fmla="*/ 11871047 w 12192000"/>
              <a:gd name="connsiteY1" fmla="*/ 2348711 h 4313508"/>
              <a:gd name="connsiteX2" fmla="*/ 12192000 w 12192000"/>
              <a:gd name="connsiteY2" fmla="*/ 2345046 h 4313508"/>
              <a:gd name="connsiteX3" fmla="*/ 12192000 w 12192000"/>
              <a:gd name="connsiteY3" fmla="*/ 0 h 4313508"/>
              <a:gd name="connsiteX4" fmla="*/ 0 w 12192000"/>
              <a:gd name="connsiteY4" fmla="*/ 0 h 4313508"/>
              <a:gd name="connsiteX5" fmla="*/ 0 w 12192000"/>
              <a:gd name="connsiteY5" fmla="*/ 4188603 h 4313508"/>
              <a:gd name="connsiteX6" fmla="*/ 394699 w 12192000"/>
              <a:gd name="connsiteY6" fmla="*/ 4232233 h 4313508"/>
              <a:gd name="connsiteX7" fmla="*/ 1906324 w 12192000"/>
              <a:gd name="connsiteY7" fmla="*/ 4313338 h 4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313508">
                <a:moveTo>
                  <a:pt x="1906324" y="4313338"/>
                </a:moveTo>
                <a:cubicBezTo>
                  <a:pt x="6058509" y="4333995"/>
                  <a:pt x="6841458" y="2465511"/>
                  <a:pt x="11871047" y="2348711"/>
                </a:cubicBezTo>
                <a:lnTo>
                  <a:pt x="12192000" y="2345046"/>
                </a:lnTo>
                <a:lnTo>
                  <a:pt x="12192000" y="0"/>
                </a:lnTo>
                <a:lnTo>
                  <a:pt x="0" y="0"/>
                </a:lnTo>
                <a:lnTo>
                  <a:pt x="0" y="4188603"/>
                </a:lnTo>
                <a:lnTo>
                  <a:pt x="394699" y="4232233"/>
                </a:lnTo>
                <a:cubicBezTo>
                  <a:pt x="946656" y="4285660"/>
                  <a:pt x="1447097" y="4311053"/>
                  <a:pt x="1906324" y="4313338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52247" y="3428378"/>
            <a:ext cx="12123683" cy="2700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id-ID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PENGGUNAAN </a:t>
            </a:r>
          </a:p>
          <a:p>
            <a:pPr>
              <a:lnSpc>
                <a:spcPct val="100000"/>
              </a:lnSpc>
            </a:pPr>
            <a:r>
              <a:rPr lang="id-ID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VIRTUAL MEETING </a:t>
            </a:r>
            <a:r>
              <a:rPr lang="id-ID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UNTUK KEGIATAN </a:t>
            </a:r>
            <a:r>
              <a:rPr lang="id-ID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ONLINE </a:t>
            </a:r>
          </a:p>
          <a:p>
            <a:pPr algn="ctr">
              <a:lnSpc>
                <a:spcPct val="100000"/>
              </a:lnSpc>
            </a:pPr>
            <a:r>
              <a:rPr lang="id-ID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 DINAS PERINDUSTRIAN PROVINSI SUMATERA SELATAN</a:t>
            </a:r>
            <a:endParaRPr lang="id-ID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74953" y="505103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POLSRI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07" y="177328"/>
            <a:ext cx="1132246" cy="11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2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Cara Daftar Akun Zoom Meeting</a:t>
            </a:r>
          </a:p>
        </p:txBody>
      </p:sp>
      <p:sp>
        <p:nvSpPr>
          <p:cNvPr id="4" name="Chevron 3"/>
          <p:cNvSpPr>
            <a:spLocks noChangeAspect="1"/>
          </p:cNvSpPr>
          <p:nvPr/>
        </p:nvSpPr>
        <p:spPr>
          <a:xfrm>
            <a:off x="1432178" y="3443072"/>
            <a:ext cx="2520000" cy="54277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>
            <a:spLocks noChangeAspect="1"/>
          </p:cNvSpPr>
          <p:nvPr/>
        </p:nvSpPr>
        <p:spPr>
          <a:xfrm>
            <a:off x="3762427" y="3443072"/>
            <a:ext cx="2520000" cy="54277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evron 5"/>
          <p:cNvSpPr>
            <a:spLocks noChangeAspect="1"/>
          </p:cNvSpPr>
          <p:nvPr/>
        </p:nvSpPr>
        <p:spPr>
          <a:xfrm>
            <a:off x="6092676" y="3443072"/>
            <a:ext cx="2520000" cy="542772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evron 6"/>
          <p:cNvSpPr>
            <a:spLocks noChangeAspect="1"/>
          </p:cNvSpPr>
          <p:nvPr/>
        </p:nvSpPr>
        <p:spPr>
          <a:xfrm>
            <a:off x="8422930" y="3443072"/>
            <a:ext cx="2520000" cy="542772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56054" y="4532439"/>
            <a:ext cx="3398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Kunjungi </a:t>
            </a:r>
            <a:r>
              <a:rPr lang="id-ID" sz="2000" b="1" u="sng" dirty="0">
                <a:latin typeface="Times New Roman" pitchFamily="18" charset="0"/>
                <a:cs typeface="Times New Roman" pitchFamily="18" charset="0"/>
                <a:hlinkClick r:id="rId3" tooltip="zoom.us"/>
              </a:rPr>
              <a:t>zoom.us</a:t>
            </a:r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, lalu klik tombol Sign Up atau</a:t>
            </a:r>
          </a:p>
          <a:p>
            <a:pPr algn="ctr"/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buka aplikasi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Zoom</a:t>
            </a:r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 dan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lik</a:t>
            </a:r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 Sign Up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8930" y="1357280"/>
            <a:ext cx="23871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Isi kolom email dengan email aktifmu, lalu cek email dari Zoom di kotak masukmu.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66068" y="4695635"/>
            <a:ext cx="38768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Klik ”Activate Account” hingga kamu kembali diarahkan ke </a:t>
            </a:r>
            <a:r>
              <a:rPr lang="id-ID" sz="2000" b="1" i="1" dirty="0">
                <a:latin typeface="Times New Roman" pitchFamily="18" charset="0"/>
                <a:cs typeface="Times New Roman" pitchFamily="18" charset="0"/>
              </a:rPr>
              <a:t>browser</a:t>
            </a:r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 untuk membuat </a:t>
            </a:r>
            <a:r>
              <a:rPr lang="id-ID" sz="2000" b="1" i="1" dirty="0">
                <a:latin typeface="Times New Roman" pitchFamily="18" charset="0"/>
                <a:cs typeface="Times New Roman" pitchFamily="18" charset="0"/>
              </a:rPr>
              <a:t>password </a:t>
            </a:r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baru. Selamat, akunmu sudah aktif!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26244" y="1357280"/>
            <a:ext cx="2865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latin typeface="Times New Roman" pitchFamily="18" charset="0"/>
                <a:cs typeface="Times New Roman" pitchFamily="18" charset="0"/>
              </a:rPr>
              <a:t>Jika sudah mempunyai akun, kamu bisa memilih Sign In, lalu memasukkan email dan </a:t>
            </a:r>
            <a:r>
              <a:rPr lang="id-ID" b="1" i="1" dirty="0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id-ID" b="1" dirty="0">
                <a:latin typeface="Times New Roman" pitchFamily="18" charset="0"/>
                <a:cs typeface="Times New Roman" pitchFamily="18" charset="0"/>
              </a:rPr>
              <a:t> yang kamu gunakan untuk mendaftar Zoom Meeting.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8363" y="4801292"/>
            <a:ext cx="1477728" cy="11672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588340" y="4801292"/>
            <a:ext cx="1477728" cy="11672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201203" y="1398595"/>
            <a:ext cx="1477728" cy="11672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848516" y="1413697"/>
            <a:ext cx="1477728" cy="116728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38495" y="36805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014869" y="3937292"/>
            <a:ext cx="0" cy="8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20904" y="36805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89563" y="36934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58222" y="36753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266624" y="2579072"/>
            <a:ext cx="0" cy="864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633560" y="3937292"/>
            <a:ext cx="0" cy="86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006515" y="2576492"/>
            <a:ext cx="0" cy="864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5573" y="5000212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16737" y="1603502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94635" y="1616418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2800" y="4992466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7551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6" grpId="0"/>
      <p:bldP spid="21" grpId="0"/>
      <p:bldP spid="23" grpId="0"/>
      <p:bldP spid="76" grpId="0" animBg="1"/>
      <p:bldP spid="9" grpId="0"/>
      <p:bldP spid="3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967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alpha val="85000"/>
                </a:schemeClr>
              </a:gs>
              <a:gs pos="74000">
                <a:schemeClr val="accent6">
                  <a:alpha val="85000"/>
                </a:schemeClr>
              </a:gs>
              <a:gs pos="100000">
                <a:schemeClr val="accent3">
                  <a:lumMod val="75000"/>
                  <a:alpha val="8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7325" y="2601309"/>
            <a:ext cx="9244013" cy="1371601"/>
          </a:xfrm>
          <a:solidFill>
            <a:schemeClr val="bg1">
              <a:alpha val="5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dirty="0"/>
              <a:t>THANK YOU ....</a:t>
            </a:r>
          </a:p>
        </p:txBody>
      </p:sp>
    </p:spTree>
    <p:extLst>
      <p:ext uri="{BB962C8B-B14F-4D97-AF65-F5344CB8AC3E}">
        <p14:creationId xmlns:p14="http://schemas.microsoft.com/office/powerpoint/2010/main" val="404575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Agenda Pelatihan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r="20667"/>
          <a:stretch>
            <a:fillRect/>
          </a:stretch>
        </p:blipFill>
        <p:spPr/>
      </p:pic>
      <p:grpSp>
        <p:nvGrpSpPr>
          <p:cNvPr id="5" name="Group 4"/>
          <p:cNvGrpSpPr/>
          <p:nvPr>
            <p:custDataLst>
              <p:custData r:id="rId1"/>
            </p:custDataLst>
          </p:nvPr>
        </p:nvGrpSpPr>
        <p:grpSpPr>
          <a:xfrm>
            <a:off x="6414007" y="1944825"/>
            <a:ext cx="1008000" cy="1008000"/>
            <a:chOff x="1222376" y="3105150"/>
            <a:chExt cx="647700" cy="647700"/>
          </a:xfrm>
        </p:grpSpPr>
        <p:sp>
          <p:nvSpPr>
            <p:cNvPr id="6" name="Oval 403"/>
            <p:cNvSpPr>
              <a:spLocks noChangeArrowheads="1"/>
            </p:cNvSpPr>
            <p:nvPr/>
          </p:nvSpPr>
          <p:spPr bwMode="auto">
            <a:xfrm>
              <a:off x="1222376" y="3105150"/>
              <a:ext cx="647700" cy="647700"/>
            </a:xfrm>
            <a:prstGeom prst="ellipse">
              <a:avLst/>
            </a:prstGeom>
            <a:solidFill>
              <a:srgbClr val="418AB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404"/>
            <p:cNvSpPr>
              <a:spLocks/>
            </p:cNvSpPr>
            <p:nvPr/>
          </p:nvSpPr>
          <p:spPr bwMode="auto">
            <a:xfrm>
              <a:off x="1404938" y="3240088"/>
              <a:ext cx="292100" cy="377825"/>
            </a:xfrm>
            <a:custGeom>
              <a:avLst/>
              <a:gdLst/>
              <a:ahLst/>
              <a:cxnLst>
                <a:cxn ang="0">
                  <a:pos x="1874" y="2266"/>
                </a:cxn>
                <a:cxn ang="0">
                  <a:pos x="1726" y="2413"/>
                </a:cxn>
                <a:cxn ang="0">
                  <a:pos x="148" y="2413"/>
                </a:cxn>
                <a:cxn ang="0">
                  <a:pos x="0" y="2266"/>
                </a:cxn>
                <a:cxn ang="0">
                  <a:pos x="0" y="147"/>
                </a:cxn>
                <a:cxn ang="0">
                  <a:pos x="148" y="0"/>
                </a:cxn>
                <a:cxn ang="0">
                  <a:pos x="1726" y="0"/>
                </a:cxn>
                <a:cxn ang="0">
                  <a:pos x="1874" y="147"/>
                </a:cxn>
                <a:cxn ang="0">
                  <a:pos x="1874" y="2266"/>
                </a:cxn>
              </a:cxnLst>
              <a:rect l="0" t="0" r="r" b="b"/>
              <a:pathLst>
                <a:path w="1874" h="2413">
                  <a:moveTo>
                    <a:pt x="1874" y="2266"/>
                  </a:moveTo>
                  <a:cubicBezTo>
                    <a:pt x="1874" y="2347"/>
                    <a:pt x="1808" y="2413"/>
                    <a:pt x="1726" y="2413"/>
                  </a:cubicBezTo>
                  <a:lnTo>
                    <a:pt x="148" y="2413"/>
                  </a:lnTo>
                  <a:cubicBezTo>
                    <a:pt x="66" y="2413"/>
                    <a:pt x="0" y="2347"/>
                    <a:pt x="0" y="2266"/>
                  </a:cubicBezTo>
                  <a:lnTo>
                    <a:pt x="0" y="147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726" y="0"/>
                  </a:lnTo>
                  <a:cubicBezTo>
                    <a:pt x="1808" y="0"/>
                    <a:pt x="1874" y="66"/>
                    <a:pt x="1874" y="147"/>
                  </a:cubicBezTo>
                  <a:lnTo>
                    <a:pt x="1874" y="2266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405"/>
            <p:cNvSpPr>
              <a:spLocks/>
            </p:cNvSpPr>
            <p:nvPr/>
          </p:nvSpPr>
          <p:spPr bwMode="auto">
            <a:xfrm>
              <a:off x="1436688" y="3282950"/>
              <a:ext cx="228600" cy="293688"/>
            </a:xfrm>
            <a:custGeom>
              <a:avLst/>
              <a:gdLst/>
              <a:ahLst/>
              <a:cxnLst>
                <a:cxn ang="0">
                  <a:pos x="1456" y="1761"/>
                </a:cxn>
                <a:cxn ang="0">
                  <a:pos x="1342" y="1875"/>
                </a:cxn>
                <a:cxn ang="0">
                  <a:pos x="114" y="1875"/>
                </a:cxn>
                <a:cxn ang="0">
                  <a:pos x="0" y="1761"/>
                </a:cxn>
                <a:cxn ang="0">
                  <a:pos x="0" y="114"/>
                </a:cxn>
                <a:cxn ang="0">
                  <a:pos x="114" y="0"/>
                </a:cxn>
                <a:cxn ang="0">
                  <a:pos x="1342" y="0"/>
                </a:cxn>
                <a:cxn ang="0">
                  <a:pos x="1456" y="114"/>
                </a:cxn>
                <a:cxn ang="0">
                  <a:pos x="1456" y="1761"/>
                </a:cxn>
              </a:cxnLst>
              <a:rect l="0" t="0" r="r" b="b"/>
              <a:pathLst>
                <a:path w="1456" h="1875">
                  <a:moveTo>
                    <a:pt x="1456" y="1761"/>
                  </a:moveTo>
                  <a:cubicBezTo>
                    <a:pt x="1456" y="1824"/>
                    <a:pt x="1405" y="1875"/>
                    <a:pt x="1342" y="1875"/>
                  </a:cubicBezTo>
                  <a:lnTo>
                    <a:pt x="114" y="1875"/>
                  </a:lnTo>
                  <a:cubicBezTo>
                    <a:pt x="51" y="1875"/>
                    <a:pt x="0" y="1824"/>
                    <a:pt x="0" y="1761"/>
                  </a:cubicBezTo>
                  <a:lnTo>
                    <a:pt x="0" y="114"/>
                  </a:lnTo>
                  <a:cubicBezTo>
                    <a:pt x="0" y="51"/>
                    <a:pt x="51" y="0"/>
                    <a:pt x="114" y="0"/>
                  </a:cubicBezTo>
                  <a:lnTo>
                    <a:pt x="1342" y="0"/>
                  </a:lnTo>
                  <a:cubicBezTo>
                    <a:pt x="1405" y="0"/>
                    <a:pt x="1456" y="51"/>
                    <a:pt x="1456" y="114"/>
                  </a:cubicBezTo>
                  <a:lnTo>
                    <a:pt x="1456" y="1761"/>
                  </a:lnTo>
                  <a:close/>
                </a:path>
              </a:pathLst>
            </a:custGeom>
            <a:solidFill>
              <a:srgbClr val="F6F0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406"/>
            <p:cNvSpPr>
              <a:spLocks/>
            </p:cNvSpPr>
            <p:nvPr/>
          </p:nvSpPr>
          <p:spPr bwMode="auto">
            <a:xfrm>
              <a:off x="1506538" y="3343275"/>
              <a:ext cx="133350" cy="15875"/>
            </a:xfrm>
            <a:custGeom>
              <a:avLst/>
              <a:gdLst/>
              <a:ahLst/>
              <a:cxnLst>
                <a:cxn ang="0">
                  <a:pos x="855" y="70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70"/>
                </a:cxn>
                <a:cxn ang="0">
                  <a:pos x="0" y="35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5"/>
                </a:cxn>
                <a:cxn ang="0">
                  <a:pos x="855" y="70"/>
                </a:cxn>
              </a:cxnLst>
              <a:rect l="0" t="0" r="r" b="b"/>
              <a:pathLst>
                <a:path w="855" h="104">
                  <a:moveTo>
                    <a:pt x="855" y="70"/>
                  </a:moveTo>
                  <a:cubicBezTo>
                    <a:pt x="855" y="89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9"/>
                    <a:pt x="0" y="70"/>
                  </a:cubicBezTo>
                  <a:lnTo>
                    <a:pt x="0" y="35"/>
                  </a:lnTo>
                  <a:cubicBezTo>
                    <a:pt x="0" y="16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6"/>
                    <a:pt x="855" y="35"/>
                  </a:cubicBezTo>
                  <a:lnTo>
                    <a:pt x="855" y="70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407"/>
            <p:cNvSpPr>
              <a:spLocks/>
            </p:cNvSpPr>
            <p:nvPr/>
          </p:nvSpPr>
          <p:spPr bwMode="auto">
            <a:xfrm>
              <a:off x="1465263" y="3336925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408"/>
            <p:cNvSpPr>
              <a:spLocks/>
            </p:cNvSpPr>
            <p:nvPr/>
          </p:nvSpPr>
          <p:spPr bwMode="auto">
            <a:xfrm>
              <a:off x="1506538" y="3384550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3"/>
                </a:cxn>
                <a:cxn ang="0">
                  <a:pos x="34" y="103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3">
                  <a:moveTo>
                    <a:pt x="855" y="69"/>
                  </a:moveTo>
                  <a:cubicBezTo>
                    <a:pt x="855" y="88"/>
                    <a:pt x="839" y="103"/>
                    <a:pt x="820" y="103"/>
                  </a:cubicBezTo>
                  <a:lnTo>
                    <a:pt x="34" y="103"/>
                  </a:lnTo>
                  <a:cubicBezTo>
                    <a:pt x="15" y="103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409"/>
            <p:cNvSpPr>
              <a:spLocks/>
            </p:cNvSpPr>
            <p:nvPr/>
          </p:nvSpPr>
          <p:spPr bwMode="auto">
            <a:xfrm>
              <a:off x="1465263" y="3378200"/>
              <a:ext cx="30163" cy="30163"/>
            </a:xfrm>
            <a:custGeom>
              <a:avLst/>
              <a:gdLst/>
              <a:ahLst/>
              <a:cxnLst>
                <a:cxn ang="0">
                  <a:pos x="194" y="157"/>
                </a:cxn>
                <a:cxn ang="0">
                  <a:pos x="158" y="193"/>
                </a:cxn>
                <a:cxn ang="0">
                  <a:pos x="36" y="193"/>
                </a:cxn>
                <a:cxn ang="0">
                  <a:pos x="0" y="157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7"/>
                </a:cxn>
              </a:cxnLst>
              <a:rect l="0" t="0" r="r" b="b"/>
              <a:pathLst>
                <a:path w="194" h="193">
                  <a:moveTo>
                    <a:pt x="194" y="157"/>
                  </a:moveTo>
                  <a:cubicBezTo>
                    <a:pt x="194" y="177"/>
                    <a:pt x="178" y="193"/>
                    <a:pt x="158" y="193"/>
                  </a:cubicBezTo>
                  <a:lnTo>
                    <a:pt x="36" y="193"/>
                  </a:lnTo>
                  <a:cubicBezTo>
                    <a:pt x="16" y="193"/>
                    <a:pt x="0" y="177"/>
                    <a:pt x="0" y="157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7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10"/>
            <p:cNvSpPr>
              <a:spLocks/>
            </p:cNvSpPr>
            <p:nvPr/>
          </p:nvSpPr>
          <p:spPr bwMode="auto">
            <a:xfrm>
              <a:off x="1506538" y="3427413"/>
              <a:ext cx="133350" cy="15875"/>
            </a:xfrm>
            <a:custGeom>
              <a:avLst/>
              <a:gdLst/>
              <a:ahLst/>
              <a:cxnLst>
                <a:cxn ang="0">
                  <a:pos x="855" y="70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70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70"/>
                </a:cxn>
              </a:cxnLst>
              <a:rect l="0" t="0" r="r" b="b"/>
              <a:pathLst>
                <a:path w="855" h="104">
                  <a:moveTo>
                    <a:pt x="855" y="70"/>
                  </a:moveTo>
                  <a:cubicBezTo>
                    <a:pt x="855" y="88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8"/>
                    <a:pt x="0" y="70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70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11"/>
            <p:cNvSpPr>
              <a:spLocks/>
            </p:cNvSpPr>
            <p:nvPr/>
          </p:nvSpPr>
          <p:spPr bwMode="auto">
            <a:xfrm>
              <a:off x="1465263" y="3419475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412"/>
            <p:cNvSpPr>
              <a:spLocks/>
            </p:cNvSpPr>
            <p:nvPr/>
          </p:nvSpPr>
          <p:spPr bwMode="auto">
            <a:xfrm>
              <a:off x="1506538" y="3468688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3"/>
                </a:cxn>
                <a:cxn ang="0">
                  <a:pos x="34" y="103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3">
                  <a:moveTo>
                    <a:pt x="855" y="69"/>
                  </a:moveTo>
                  <a:cubicBezTo>
                    <a:pt x="855" y="88"/>
                    <a:pt x="839" y="103"/>
                    <a:pt x="820" y="103"/>
                  </a:cubicBezTo>
                  <a:lnTo>
                    <a:pt x="34" y="103"/>
                  </a:lnTo>
                  <a:cubicBezTo>
                    <a:pt x="15" y="103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13"/>
            <p:cNvSpPr>
              <a:spLocks/>
            </p:cNvSpPr>
            <p:nvPr/>
          </p:nvSpPr>
          <p:spPr bwMode="auto">
            <a:xfrm>
              <a:off x="1465263" y="3460750"/>
              <a:ext cx="30163" cy="30163"/>
            </a:xfrm>
            <a:custGeom>
              <a:avLst/>
              <a:gdLst/>
              <a:ahLst/>
              <a:cxnLst>
                <a:cxn ang="0">
                  <a:pos x="194" y="157"/>
                </a:cxn>
                <a:cxn ang="0">
                  <a:pos x="158" y="193"/>
                </a:cxn>
                <a:cxn ang="0">
                  <a:pos x="36" y="193"/>
                </a:cxn>
                <a:cxn ang="0">
                  <a:pos x="0" y="157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5"/>
                </a:cxn>
                <a:cxn ang="0">
                  <a:pos x="194" y="157"/>
                </a:cxn>
              </a:cxnLst>
              <a:rect l="0" t="0" r="r" b="b"/>
              <a:pathLst>
                <a:path w="194" h="193">
                  <a:moveTo>
                    <a:pt x="194" y="157"/>
                  </a:moveTo>
                  <a:cubicBezTo>
                    <a:pt x="194" y="177"/>
                    <a:pt x="178" y="193"/>
                    <a:pt x="158" y="193"/>
                  </a:cubicBezTo>
                  <a:lnTo>
                    <a:pt x="36" y="193"/>
                  </a:lnTo>
                  <a:cubicBezTo>
                    <a:pt x="16" y="193"/>
                    <a:pt x="0" y="177"/>
                    <a:pt x="0" y="157"/>
                  </a:cubicBezTo>
                  <a:lnTo>
                    <a:pt x="0" y="35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5"/>
                  </a:cubicBezTo>
                  <a:lnTo>
                    <a:pt x="194" y="157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14"/>
            <p:cNvSpPr>
              <a:spLocks/>
            </p:cNvSpPr>
            <p:nvPr/>
          </p:nvSpPr>
          <p:spPr bwMode="auto">
            <a:xfrm>
              <a:off x="1506538" y="3509963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4">
                  <a:moveTo>
                    <a:pt x="855" y="69"/>
                  </a:moveTo>
                  <a:cubicBezTo>
                    <a:pt x="855" y="88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415"/>
            <p:cNvSpPr>
              <a:spLocks/>
            </p:cNvSpPr>
            <p:nvPr/>
          </p:nvSpPr>
          <p:spPr bwMode="auto">
            <a:xfrm>
              <a:off x="1465263" y="3503613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416"/>
            <p:cNvSpPr>
              <a:spLocks/>
            </p:cNvSpPr>
            <p:nvPr/>
          </p:nvSpPr>
          <p:spPr bwMode="auto">
            <a:xfrm>
              <a:off x="1495426" y="3257550"/>
              <a:ext cx="106363" cy="53975"/>
            </a:xfrm>
            <a:custGeom>
              <a:avLst/>
              <a:gdLst/>
              <a:ahLst/>
              <a:cxnLst>
                <a:cxn ang="0">
                  <a:pos x="675" y="223"/>
                </a:cxn>
                <a:cxn ang="0">
                  <a:pos x="553" y="345"/>
                </a:cxn>
                <a:cxn ang="0">
                  <a:pos x="122" y="345"/>
                </a:cxn>
                <a:cxn ang="0">
                  <a:pos x="0" y="223"/>
                </a:cxn>
                <a:cxn ang="0">
                  <a:pos x="0" y="122"/>
                </a:cxn>
                <a:cxn ang="0">
                  <a:pos x="122" y="0"/>
                </a:cxn>
                <a:cxn ang="0">
                  <a:pos x="553" y="0"/>
                </a:cxn>
                <a:cxn ang="0">
                  <a:pos x="675" y="122"/>
                </a:cxn>
                <a:cxn ang="0">
                  <a:pos x="675" y="223"/>
                </a:cxn>
              </a:cxnLst>
              <a:rect l="0" t="0" r="r" b="b"/>
              <a:pathLst>
                <a:path w="675" h="345">
                  <a:moveTo>
                    <a:pt x="675" y="223"/>
                  </a:moveTo>
                  <a:cubicBezTo>
                    <a:pt x="675" y="290"/>
                    <a:pt x="620" y="345"/>
                    <a:pt x="553" y="345"/>
                  </a:cubicBezTo>
                  <a:lnTo>
                    <a:pt x="122" y="345"/>
                  </a:lnTo>
                  <a:cubicBezTo>
                    <a:pt x="55" y="345"/>
                    <a:pt x="0" y="290"/>
                    <a:pt x="0" y="223"/>
                  </a:cubicBezTo>
                  <a:lnTo>
                    <a:pt x="0" y="122"/>
                  </a:lnTo>
                  <a:cubicBezTo>
                    <a:pt x="0" y="54"/>
                    <a:pt x="55" y="0"/>
                    <a:pt x="122" y="0"/>
                  </a:cubicBezTo>
                  <a:lnTo>
                    <a:pt x="553" y="0"/>
                  </a:lnTo>
                  <a:cubicBezTo>
                    <a:pt x="620" y="0"/>
                    <a:pt x="675" y="54"/>
                    <a:pt x="675" y="122"/>
                  </a:cubicBezTo>
                  <a:lnTo>
                    <a:pt x="675" y="223"/>
                  </a:lnTo>
                  <a:close/>
                </a:path>
              </a:pathLst>
            </a:custGeom>
            <a:solidFill>
              <a:srgbClr val="0583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>
            <p:custDataLst>
              <p:custData r:id="rId2"/>
            </p:custDataLst>
          </p:nvPr>
        </p:nvGrpSpPr>
        <p:grpSpPr>
          <a:xfrm>
            <a:off x="6414007" y="3441469"/>
            <a:ext cx="1008000" cy="1008000"/>
            <a:chOff x="8107363" y="4591051"/>
            <a:chExt cx="620713" cy="622300"/>
          </a:xfrm>
        </p:grpSpPr>
        <p:sp>
          <p:nvSpPr>
            <p:cNvPr id="22" name="Oval 706"/>
            <p:cNvSpPr>
              <a:spLocks noChangeArrowheads="1"/>
            </p:cNvSpPr>
            <p:nvPr/>
          </p:nvSpPr>
          <p:spPr bwMode="auto">
            <a:xfrm>
              <a:off x="8107363" y="4591051"/>
              <a:ext cx="620713" cy="622300"/>
            </a:xfrm>
            <a:prstGeom prst="ellipse">
              <a:avLst/>
            </a:prstGeom>
            <a:solidFill>
              <a:srgbClr val="418AB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708"/>
            <p:cNvSpPr>
              <a:spLocks/>
            </p:cNvSpPr>
            <p:nvPr/>
          </p:nvSpPr>
          <p:spPr bwMode="auto">
            <a:xfrm>
              <a:off x="8237538" y="4779963"/>
              <a:ext cx="215900" cy="285750"/>
            </a:xfrm>
            <a:custGeom>
              <a:avLst/>
              <a:gdLst/>
              <a:ahLst/>
              <a:cxnLst>
                <a:cxn ang="0">
                  <a:pos x="1378" y="1735"/>
                </a:cxn>
                <a:cxn ang="0">
                  <a:pos x="1280" y="1833"/>
                </a:cxn>
                <a:cxn ang="0">
                  <a:pos x="98" y="1833"/>
                </a:cxn>
                <a:cxn ang="0">
                  <a:pos x="0" y="1735"/>
                </a:cxn>
                <a:cxn ang="0">
                  <a:pos x="0" y="98"/>
                </a:cxn>
                <a:cxn ang="0">
                  <a:pos x="98" y="0"/>
                </a:cxn>
                <a:cxn ang="0">
                  <a:pos x="1280" y="0"/>
                </a:cxn>
                <a:cxn ang="0">
                  <a:pos x="1378" y="98"/>
                </a:cxn>
                <a:cxn ang="0">
                  <a:pos x="1378" y="1735"/>
                </a:cxn>
              </a:cxnLst>
              <a:rect l="0" t="0" r="r" b="b"/>
              <a:pathLst>
                <a:path w="1378" h="1833">
                  <a:moveTo>
                    <a:pt x="1378" y="1735"/>
                  </a:moveTo>
                  <a:cubicBezTo>
                    <a:pt x="1378" y="1789"/>
                    <a:pt x="1335" y="1833"/>
                    <a:pt x="1280" y="1833"/>
                  </a:cubicBezTo>
                  <a:lnTo>
                    <a:pt x="98" y="1833"/>
                  </a:lnTo>
                  <a:cubicBezTo>
                    <a:pt x="44" y="1833"/>
                    <a:pt x="0" y="1789"/>
                    <a:pt x="0" y="1735"/>
                  </a:cubicBezTo>
                  <a:lnTo>
                    <a:pt x="0" y="98"/>
                  </a:lnTo>
                  <a:cubicBezTo>
                    <a:pt x="0" y="44"/>
                    <a:pt x="44" y="0"/>
                    <a:pt x="98" y="0"/>
                  </a:cubicBezTo>
                  <a:lnTo>
                    <a:pt x="1280" y="0"/>
                  </a:lnTo>
                  <a:cubicBezTo>
                    <a:pt x="1335" y="0"/>
                    <a:pt x="1378" y="44"/>
                    <a:pt x="1378" y="98"/>
                  </a:cubicBezTo>
                  <a:lnTo>
                    <a:pt x="1378" y="17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709"/>
            <p:cNvSpPr>
              <a:spLocks noChangeArrowheads="1"/>
            </p:cNvSpPr>
            <p:nvPr/>
          </p:nvSpPr>
          <p:spPr bwMode="auto">
            <a:xfrm>
              <a:off x="8267701" y="4810126"/>
              <a:ext cx="117475" cy="7938"/>
            </a:xfrm>
            <a:prstGeom prst="rect">
              <a:avLst/>
            </a:prstGeom>
            <a:solidFill>
              <a:srgbClr val="BCBCB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710"/>
            <p:cNvSpPr>
              <a:spLocks noChangeArrowheads="1"/>
            </p:cNvSpPr>
            <p:nvPr/>
          </p:nvSpPr>
          <p:spPr bwMode="auto">
            <a:xfrm>
              <a:off x="8267701" y="4837113"/>
              <a:ext cx="142875" cy="6350"/>
            </a:xfrm>
            <a:prstGeom prst="rect">
              <a:avLst/>
            </a:prstGeom>
            <a:solidFill>
              <a:srgbClr val="BCBCB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711"/>
            <p:cNvSpPr>
              <a:spLocks noChangeArrowheads="1"/>
            </p:cNvSpPr>
            <p:nvPr/>
          </p:nvSpPr>
          <p:spPr bwMode="auto">
            <a:xfrm>
              <a:off x="8267701" y="4849813"/>
              <a:ext cx="80963" cy="7938"/>
            </a:xfrm>
            <a:prstGeom prst="rect">
              <a:avLst/>
            </a:prstGeom>
            <a:solidFill>
              <a:srgbClr val="BCBCB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Rectangle 712"/>
            <p:cNvSpPr>
              <a:spLocks noChangeArrowheads="1"/>
            </p:cNvSpPr>
            <p:nvPr/>
          </p:nvSpPr>
          <p:spPr bwMode="auto">
            <a:xfrm>
              <a:off x="8267701" y="4868863"/>
              <a:ext cx="153988" cy="7938"/>
            </a:xfrm>
            <a:prstGeom prst="rect">
              <a:avLst/>
            </a:prstGeom>
            <a:solidFill>
              <a:srgbClr val="BCBCB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713"/>
            <p:cNvSpPr>
              <a:spLocks noChangeArrowheads="1"/>
            </p:cNvSpPr>
            <p:nvPr/>
          </p:nvSpPr>
          <p:spPr bwMode="auto">
            <a:xfrm>
              <a:off x="8258176" y="4911726"/>
              <a:ext cx="127000" cy="127000"/>
            </a:xfrm>
            <a:prstGeom prst="ellipse">
              <a:avLst/>
            </a:prstGeom>
            <a:solidFill>
              <a:srgbClr val="F6C1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714"/>
            <p:cNvSpPr>
              <a:spLocks/>
            </p:cNvSpPr>
            <p:nvPr/>
          </p:nvSpPr>
          <p:spPr bwMode="auto">
            <a:xfrm>
              <a:off x="8277226" y="4905376"/>
              <a:ext cx="87313" cy="74613"/>
            </a:xfrm>
            <a:custGeom>
              <a:avLst/>
              <a:gdLst/>
              <a:ahLst/>
              <a:cxnLst>
                <a:cxn ang="0">
                  <a:pos x="555" y="141"/>
                </a:cxn>
                <a:cxn ang="0">
                  <a:pos x="0" y="156"/>
                </a:cxn>
                <a:cxn ang="0">
                  <a:pos x="289" y="475"/>
                </a:cxn>
                <a:cxn ang="0">
                  <a:pos x="322" y="425"/>
                </a:cxn>
                <a:cxn ang="0">
                  <a:pos x="555" y="141"/>
                </a:cxn>
              </a:cxnLst>
              <a:rect l="0" t="0" r="r" b="b"/>
              <a:pathLst>
                <a:path w="555" h="475">
                  <a:moveTo>
                    <a:pt x="555" y="141"/>
                  </a:moveTo>
                  <a:cubicBezTo>
                    <a:pt x="396" y="0"/>
                    <a:pt x="153" y="5"/>
                    <a:pt x="0" y="156"/>
                  </a:cubicBezTo>
                  <a:lnTo>
                    <a:pt x="289" y="475"/>
                  </a:lnTo>
                  <a:lnTo>
                    <a:pt x="322" y="425"/>
                  </a:lnTo>
                  <a:lnTo>
                    <a:pt x="555" y="141"/>
                  </a:lnTo>
                  <a:close/>
                </a:path>
              </a:pathLst>
            </a:custGeom>
            <a:solidFill>
              <a:srgbClr val="ED69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715"/>
            <p:cNvSpPr>
              <a:spLocks noEditPoints="1"/>
            </p:cNvSpPr>
            <p:nvPr/>
          </p:nvSpPr>
          <p:spPr bwMode="auto">
            <a:xfrm>
              <a:off x="8283576" y="4822826"/>
              <a:ext cx="236538" cy="236538"/>
            </a:xfrm>
            <a:custGeom>
              <a:avLst/>
              <a:gdLst/>
              <a:ahLst/>
              <a:cxnLst>
                <a:cxn ang="0">
                  <a:pos x="1246" y="270"/>
                </a:cxn>
                <a:cxn ang="0">
                  <a:pos x="1246" y="1247"/>
                </a:cxn>
                <a:cxn ang="0">
                  <a:pos x="269" y="1247"/>
                </a:cxn>
                <a:cxn ang="0">
                  <a:pos x="269" y="270"/>
                </a:cxn>
                <a:cxn ang="0">
                  <a:pos x="1246" y="270"/>
                </a:cxn>
                <a:cxn ang="0">
                  <a:pos x="367" y="1149"/>
                </a:cxn>
                <a:cxn ang="0">
                  <a:pos x="367" y="1149"/>
                </a:cxn>
                <a:cxn ang="0">
                  <a:pos x="1149" y="1149"/>
                </a:cxn>
                <a:cxn ang="0">
                  <a:pos x="1149" y="367"/>
                </a:cxn>
                <a:cxn ang="0">
                  <a:pos x="367" y="367"/>
                </a:cxn>
                <a:cxn ang="0">
                  <a:pos x="367" y="1149"/>
                </a:cxn>
              </a:cxnLst>
              <a:rect l="0" t="0" r="r" b="b"/>
              <a:pathLst>
                <a:path w="1516" h="1516">
                  <a:moveTo>
                    <a:pt x="1246" y="270"/>
                  </a:moveTo>
                  <a:cubicBezTo>
                    <a:pt x="1516" y="539"/>
                    <a:pt x="1516" y="977"/>
                    <a:pt x="1246" y="1247"/>
                  </a:cubicBezTo>
                  <a:cubicBezTo>
                    <a:pt x="977" y="1516"/>
                    <a:pt x="539" y="1516"/>
                    <a:pt x="269" y="1247"/>
                  </a:cubicBezTo>
                  <a:cubicBezTo>
                    <a:pt x="0" y="977"/>
                    <a:pt x="0" y="539"/>
                    <a:pt x="269" y="270"/>
                  </a:cubicBezTo>
                  <a:cubicBezTo>
                    <a:pt x="539" y="0"/>
                    <a:pt x="977" y="0"/>
                    <a:pt x="1246" y="270"/>
                  </a:cubicBezTo>
                  <a:close/>
                  <a:moveTo>
                    <a:pt x="367" y="1149"/>
                  </a:moveTo>
                  <a:lnTo>
                    <a:pt x="367" y="1149"/>
                  </a:lnTo>
                  <a:cubicBezTo>
                    <a:pt x="583" y="1365"/>
                    <a:pt x="933" y="1365"/>
                    <a:pt x="1149" y="1149"/>
                  </a:cubicBezTo>
                  <a:cubicBezTo>
                    <a:pt x="1364" y="934"/>
                    <a:pt x="1364" y="583"/>
                    <a:pt x="1149" y="367"/>
                  </a:cubicBezTo>
                  <a:cubicBezTo>
                    <a:pt x="933" y="152"/>
                    <a:pt x="583" y="152"/>
                    <a:pt x="367" y="367"/>
                  </a:cubicBezTo>
                  <a:cubicBezTo>
                    <a:pt x="152" y="583"/>
                    <a:pt x="152" y="934"/>
                    <a:pt x="367" y="1149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716"/>
            <p:cNvSpPr>
              <a:spLocks/>
            </p:cNvSpPr>
            <p:nvPr/>
          </p:nvSpPr>
          <p:spPr bwMode="auto">
            <a:xfrm>
              <a:off x="8458201" y="4827588"/>
              <a:ext cx="55563" cy="55563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352" y="158"/>
                </a:cxn>
                <a:cxn ang="0">
                  <a:pos x="158" y="352"/>
                </a:cxn>
                <a:cxn ang="0">
                  <a:pos x="0" y="194"/>
                </a:cxn>
                <a:cxn ang="0">
                  <a:pos x="194" y="0"/>
                </a:cxn>
              </a:cxnLst>
              <a:rect l="0" t="0" r="r" b="b"/>
              <a:pathLst>
                <a:path w="352" h="352">
                  <a:moveTo>
                    <a:pt x="194" y="0"/>
                  </a:moveTo>
                  <a:lnTo>
                    <a:pt x="352" y="158"/>
                  </a:lnTo>
                  <a:lnTo>
                    <a:pt x="158" y="352"/>
                  </a:lnTo>
                  <a:lnTo>
                    <a:pt x="0" y="19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717"/>
            <p:cNvSpPr>
              <a:spLocks/>
            </p:cNvSpPr>
            <p:nvPr/>
          </p:nvSpPr>
          <p:spPr bwMode="auto">
            <a:xfrm>
              <a:off x="8469313" y="4840288"/>
              <a:ext cx="44450" cy="42863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277" y="83"/>
                </a:cxn>
                <a:cxn ang="0">
                  <a:pos x="83" y="277"/>
                </a:cxn>
                <a:cxn ang="0">
                  <a:pos x="0" y="194"/>
                </a:cxn>
                <a:cxn ang="0">
                  <a:pos x="194" y="0"/>
                </a:cxn>
              </a:cxnLst>
              <a:rect l="0" t="0" r="r" b="b"/>
              <a:pathLst>
                <a:path w="277" h="277">
                  <a:moveTo>
                    <a:pt x="194" y="0"/>
                  </a:moveTo>
                  <a:lnTo>
                    <a:pt x="277" y="83"/>
                  </a:lnTo>
                  <a:lnTo>
                    <a:pt x="83" y="277"/>
                  </a:lnTo>
                  <a:lnTo>
                    <a:pt x="0" y="19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718"/>
            <p:cNvSpPr>
              <a:spLocks/>
            </p:cNvSpPr>
            <p:nvPr/>
          </p:nvSpPr>
          <p:spPr bwMode="auto">
            <a:xfrm>
              <a:off x="8472488" y="4706938"/>
              <a:ext cx="158750" cy="160338"/>
            </a:xfrm>
            <a:custGeom>
              <a:avLst/>
              <a:gdLst/>
              <a:ahLst/>
              <a:cxnLst>
                <a:cxn ang="0">
                  <a:pos x="322" y="1018"/>
                </a:cxn>
                <a:cxn ang="0">
                  <a:pos x="354" y="995"/>
                </a:cxn>
                <a:cxn ang="0">
                  <a:pos x="954" y="395"/>
                </a:cxn>
                <a:cxn ang="0">
                  <a:pos x="916" y="127"/>
                </a:cxn>
                <a:cxn ang="0">
                  <a:pos x="891" y="101"/>
                </a:cxn>
                <a:cxn ang="0">
                  <a:pos x="622" y="64"/>
                </a:cxn>
                <a:cxn ang="0">
                  <a:pos x="23" y="664"/>
                </a:cxn>
                <a:cxn ang="0">
                  <a:pos x="0" y="696"/>
                </a:cxn>
                <a:cxn ang="0">
                  <a:pos x="322" y="1018"/>
                </a:cxn>
              </a:cxnLst>
              <a:rect l="0" t="0" r="r" b="b"/>
              <a:pathLst>
                <a:path w="1017" h="1018">
                  <a:moveTo>
                    <a:pt x="322" y="1018"/>
                  </a:moveTo>
                  <a:cubicBezTo>
                    <a:pt x="334" y="1012"/>
                    <a:pt x="344" y="1004"/>
                    <a:pt x="354" y="995"/>
                  </a:cubicBezTo>
                  <a:lnTo>
                    <a:pt x="954" y="395"/>
                  </a:lnTo>
                  <a:cubicBezTo>
                    <a:pt x="1017" y="331"/>
                    <a:pt x="1001" y="211"/>
                    <a:pt x="916" y="127"/>
                  </a:cubicBezTo>
                  <a:lnTo>
                    <a:pt x="891" y="101"/>
                  </a:lnTo>
                  <a:cubicBezTo>
                    <a:pt x="806" y="17"/>
                    <a:pt x="686" y="0"/>
                    <a:pt x="622" y="64"/>
                  </a:cubicBezTo>
                  <a:lnTo>
                    <a:pt x="23" y="664"/>
                  </a:lnTo>
                  <a:cubicBezTo>
                    <a:pt x="13" y="673"/>
                    <a:pt x="6" y="684"/>
                    <a:pt x="0" y="696"/>
                  </a:cubicBezTo>
                  <a:lnTo>
                    <a:pt x="322" y="1018"/>
                  </a:lnTo>
                  <a:close/>
                </a:path>
              </a:pathLst>
            </a:custGeom>
            <a:solidFill>
              <a:srgbClr val="F49E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719"/>
            <p:cNvSpPr>
              <a:spLocks/>
            </p:cNvSpPr>
            <p:nvPr/>
          </p:nvSpPr>
          <p:spPr bwMode="auto">
            <a:xfrm>
              <a:off x="8472488" y="4706938"/>
              <a:ext cx="141288" cy="134938"/>
            </a:xfrm>
            <a:custGeom>
              <a:avLst/>
              <a:gdLst/>
              <a:ahLst/>
              <a:cxnLst>
                <a:cxn ang="0">
                  <a:pos x="911" y="121"/>
                </a:cxn>
                <a:cxn ang="0">
                  <a:pos x="891" y="101"/>
                </a:cxn>
                <a:cxn ang="0">
                  <a:pos x="622" y="64"/>
                </a:cxn>
                <a:cxn ang="0">
                  <a:pos x="23" y="664"/>
                </a:cxn>
                <a:cxn ang="0">
                  <a:pos x="0" y="696"/>
                </a:cxn>
                <a:cxn ang="0">
                  <a:pos x="168" y="864"/>
                </a:cxn>
                <a:cxn ang="0">
                  <a:pos x="911" y="121"/>
                </a:cxn>
              </a:cxnLst>
              <a:rect l="0" t="0" r="r" b="b"/>
              <a:pathLst>
                <a:path w="911" h="864">
                  <a:moveTo>
                    <a:pt x="911" y="121"/>
                  </a:moveTo>
                  <a:lnTo>
                    <a:pt x="891" y="101"/>
                  </a:lnTo>
                  <a:cubicBezTo>
                    <a:pt x="806" y="17"/>
                    <a:pt x="686" y="0"/>
                    <a:pt x="622" y="64"/>
                  </a:cubicBezTo>
                  <a:lnTo>
                    <a:pt x="23" y="664"/>
                  </a:lnTo>
                  <a:cubicBezTo>
                    <a:pt x="13" y="673"/>
                    <a:pt x="6" y="684"/>
                    <a:pt x="0" y="696"/>
                  </a:cubicBezTo>
                  <a:lnTo>
                    <a:pt x="168" y="864"/>
                  </a:lnTo>
                  <a:lnTo>
                    <a:pt x="911" y="121"/>
                  </a:lnTo>
                  <a:close/>
                </a:path>
              </a:pathLst>
            </a:custGeom>
            <a:solidFill>
              <a:srgbClr val="F6C1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720"/>
            <p:cNvSpPr>
              <a:spLocks/>
            </p:cNvSpPr>
            <p:nvPr/>
          </p:nvSpPr>
          <p:spPr bwMode="auto">
            <a:xfrm>
              <a:off x="8324851" y="4862513"/>
              <a:ext cx="195263" cy="196850"/>
            </a:xfrm>
            <a:custGeom>
              <a:avLst/>
              <a:gdLst/>
              <a:ahLst/>
              <a:cxnLst>
                <a:cxn ang="0">
                  <a:pos x="879" y="97"/>
                </a:cxn>
                <a:cxn ang="0">
                  <a:pos x="889" y="106"/>
                </a:cxn>
                <a:cxn ang="0">
                  <a:pos x="889" y="888"/>
                </a:cxn>
                <a:cxn ang="0">
                  <a:pos x="107" y="888"/>
                </a:cxn>
                <a:cxn ang="0">
                  <a:pos x="98" y="879"/>
                </a:cxn>
                <a:cxn ang="0">
                  <a:pos x="0" y="976"/>
                </a:cxn>
                <a:cxn ang="0">
                  <a:pos x="9" y="986"/>
                </a:cxn>
                <a:cxn ang="0">
                  <a:pos x="986" y="986"/>
                </a:cxn>
                <a:cxn ang="0">
                  <a:pos x="986" y="9"/>
                </a:cxn>
                <a:cxn ang="0">
                  <a:pos x="977" y="0"/>
                </a:cxn>
                <a:cxn ang="0">
                  <a:pos x="879" y="97"/>
                </a:cxn>
              </a:cxnLst>
              <a:rect l="0" t="0" r="r" b="b"/>
              <a:pathLst>
                <a:path w="1256" h="1255">
                  <a:moveTo>
                    <a:pt x="879" y="97"/>
                  </a:moveTo>
                  <a:cubicBezTo>
                    <a:pt x="882" y="100"/>
                    <a:pt x="886" y="103"/>
                    <a:pt x="889" y="106"/>
                  </a:cubicBezTo>
                  <a:cubicBezTo>
                    <a:pt x="1104" y="322"/>
                    <a:pt x="1104" y="673"/>
                    <a:pt x="889" y="888"/>
                  </a:cubicBezTo>
                  <a:cubicBezTo>
                    <a:pt x="673" y="1104"/>
                    <a:pt x="323" y="1104"/>
                    <a:pt x="107" y="888"/>
                  </a:cubicBezTo>
                  <a:cubicBezTo>
                    <a:pt x="104" y="885"/>
                    <a:pt x="101" y="882"/>
                    <a:pt x="98" y="879"/>
                  </a:cubicBezTo>
                  <a:lnTo>
                    <a:pt x="0" y="976"/>
                  </a:lnTo>
                  <a:cubicBezTo>
                    <a:pt x="3" y="979"/>
                    <a:pt x="6" y="983"/>
                    <a:pt x="9" y="986"/>
                  </a:cubicBezTo>
                  <a:cubicBezTo>
                    <a:pt x="279" y="1255"/>
                    <a:pt x="717" y="1255"/>
                    <a:pt x="986" y="986"/>
                  </a:cubicBezTo>
                  <a:cubicBezTo>
                    <a:pt x="1256" y="716"/>
                    <a:pt x="1256" y="278"/>
                    <a:pt x="986" y="9"/>
                  </a:cubicBezTo>
                  <a:cubicBezTo>
                    <a:pt x="983" y="6"/>
                    <a:pt x="980" y="3"/>
                    <a:pt x="977" y="0"/>
                  </a:cubicBezTo>
                  <a:lnTo>
                    <a:pt x="879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6" name="Group 35"/>
          <p:cNvGrpSpPr/>
          <p:nvPr>
            <p:custDataLst>
              <p:custData r:id="rId3"/>
            </p:custDataLst>
          </p:nvPr>
        </p:nvGrpSpPr>
        <p:grpSpPr>
          <a:xfrm>
            <a:off x="6414007" y="4938112"/>
            <a:ext cx="1008000" cy="1008000"/>
            <a:chOff x="5289551" y="3095625"/>
            <a:chExt cx="631825" cy="631825"/>
          </a:xfrm>
        </p:grpSpPr>
        <p:sp>
          <p:nvSpPr>
            <p:cNvPr id="37" name="Oval 954"/>
            <p:cNvSpPr>
              <a:spLocks noChangeArrowheads="1"/>
            </p:cNvSpPr>
            <p:nvPr/>
          </p:nvSpPr>
          <p:spPr bwMode="auto">
            <a:xfrm>
              <a:off x="5289551" y="3095625"/>
              <a:ext cx="631825" cy="631825"/>
            </a:xfrm>
            <a:prstGeom prst="ellipse">
              <a:avLst/>
            </a:prstGeom>
            <a:solidFill>
              <a:srgbClr val="418AB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956"/>
            <p:cNvSpPr>
              <a:spLocks noChangeArrowheads="1"/>
            </p:cNvSpPr>
            <p:nvPr/>
          </p:nvSpPr>
          <p:spPr bwMode="auto">
            <a:xfrm>
              <a:off x="5424488" y="3249613"/>
              <a:ext cx="360363" cy="360363"/>
            </a:xfrm>
            <a:prstGeom prst="ellipse">
              <a:avLst/>
            </a:prstGeom>
            <a:solidFill>
              <a:srgbClr val="F6C1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Oval 957"/>
            <p:cNvSpPr>
              <a:spLocks noChangeArrowheads="1"/>
            </p:cNvSpPr>
            <p:nvPr/>
          </p:nvSpPr>
          <p:spPr bwMode="auto">
            <a:xfrm>
              <a:off x="5456238" y="3281363"/>
              <a:ext cx="296863" cy="29686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958"/>
            <p:cNvSpPr>
              <a:spLocks noChangeArrowheads="1"/>
            </p:cNvSpPr>
            <p:nvPr/>
          </p:nvSpPr>
          <p:spPr bwMode="auto">
            <a:xfrm>
              <a:off x="5489576" y="3314700"/>
              <a:ext cx="230188" cy="230188"/>
            </a:xfrm>
            <a:prstGeom prst="ellipse">
              <a:avLst/>
            </a:prstGeom>
            <a:solidFill>
              <a:srgbClr val="F6C1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Oval 959"/>
            <p:cNvSpPr>
              <a:spLocks noChangeArrowheads="1"/>
            </p:cNvSpPr>
            <p:nvPr/>
          </p:nvSpPr>
          <p:spPr bwMode="auto">
            <a:xfrm>
              <a:off x="5532438" y="3357563"/>
              <a:ext cx="144463" cy="14446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Oval 960"/>
            <p:cNvSpPr>
              <a:spLocks noChangeArrowheads="1"/>
            </p:cNvSpPr>
            <p:nvPr/>
          </p:nvSpPr>
          <p:spPr bwMode="auto">
            <a:xfrm>
              <a:off x="5565776" y="3390900"/>
              <a:ext cx="77788" cy="77788"/>
            </a:xfrm>
            <a:prstGeom prst="ellipse">
              <a:avLst/>
            </a:prstGeom>
            <a:solidFill>
              <a:srgbClr val="F6C1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961"/>
            <p:cNvSpPr>
              <a:spLocks/>
            </p:cNvSpPr>
            <p:nvPr/>
          </p:nvSpPr>
          <p:spPr bwMode="auto">
            <a:xfrm>
              <a:off x="5603876" y="3249613"/>
              <a:ext cx="180975" cy="3603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0"/>
                </a:cxn>
                <a:cxn ang="0">
                  <a:pos x="0" y="2301"/>
                </a:cxn>
                <a:cxn ang="0">
                  <a:pos x="7" y="2301"/>
                </a:cxn>
                <a:cxn ang="0">
                  <a:pos x="1158" y="1150"/>
                </a:cxn>
                <a:cxn ang="0">
                  <a:pos x="7" y="0"/>
                </a:cxn>
              </a:cxnLst>
              <a:rect l="0" t="0" r="r" b="b"/>
              <a:pathLst>
                <a:path w="1158" h="230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lnTo>
                    <a:pt x="0" y="2301"/>
                  </a:lnTo>
                  <a:cubicBezTo>
                    <a:pt x="2" y="2301"/>
                    <a:pt x="4" y="2301"/>
                    <a:pt x="7" y="2301"/>
                  </a:cubicBezTo>
                  <a:cubicBezTo>
                    <a:pt x="642" y="2301"/>
                    <a:pt x="1158" y="1786"/>
                    <a:pt x="1158" y="1150"/>
                  </a:cubicBezTo>
                  <a:cubicBezTo>
                    <a:pt x="1158" y="515"/>
                    <a:pt x="642" y="0"/>
                    <a:pt x="7" y="0"/>
                  </a:cubicBezTo>
                  <a:close/>
                </a:path>
              </a:pathLst>
            </a:custGeom>
            <a:solidFill>
              <a:srgbClr val="F49E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962"/>
            <p:cNvSpPr>
              <a:spLocks/>
            </p:cNvSpPr>
            <p:nvPr/>
          </p:nvSpPr>
          <p:spPr bwMode="auto">
            <a:xfrm>
              <a:off x="5603876" y="3281363"/>
              <a:ext cx="149225" cy="2968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0"/>
                </a:cxn>
                <a:cxn ang="0">
                  <a:pos x="0" y="1892"/>
                </a:cxn>
                <a:cxn ang="0">
                  <a:pos x="7" y="1893"/>
                </a:cxn>
                <a:cxn ang="0">
                  <a:pos x="953" y="946"/>
                </a:cxn>
                <a:cxn ang="0">
                  <a:pos x="7" y="0"/>
                </a:cxn>
              </a:cxnLst>
              <a:rect l="0" t="0" r="r" b="b"/>
              <a:pathLst>
                <a:path w="953" h="1893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lnTo>
                    <a:pt x="0" y="1892"/>
                  </a:lnTo>
                  <a:cubicBezTo>
                    <a:pt x="2" y="1892"/>
                    <a:pt x="4" y="1893"/>
                    <a:pt x="7" y="1893"/>
                  </a:cubicBezTo>
                  <a:cubicBezTo>
                    <a:pt x="529" y="1893"/>
                    <a:pt x="953" y="1469"/>
                    <a:pt x="953" y="946"/>
                  </a:cubicBezTo>
                  <a:cubicBezTo>
                    <a:pt x="953" y="424"/>
                    <a:pt x="52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963"/>
            <p:cNvSpPr>
              <a:spLocks/>
            </p:cNvSpPr>
            <p:nvPr/>
          </p:nvSpPr>
          <p:spPr bwMode="auto">
            <a:xfrm>
              <a:off x="5603876" y="3314700"/>
              <a:ext cx="115888" cy="2301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0" y="1472"/>
                </a:cxn>
                <a:cxn ang="0">
                  <a:pos x="7" y="1472"/>
                </a:cxn>
                <a:cxn ang="0">
                  <a:pos x="743" y="736"/>
                </a:cxn>
                <a:cxn ang="0">
                  <a:pos x="7" y="0"/>
                </a:cxn>
              </a:cxnLst>
              <a:rect l="0" t="0" r="r" b="b"/>
              <a:pathLst>
                <a:path w="743" h="1472">
                  <a:moveTo>
                    <a:pt x="7" y="0"/>
                  </a:moveTo>
                  <a:cubicBezTo>
                    <a:pt x="4" y="0"/>
                    <a:pt x="2" y="1"/>
                    <a:pt x="0" y="1"/>
                  </a:cubicBezTo>
                  <a:lnTo>
                    <a:pt x="0" y="1472"/>
                  </a:lnTo>
                  <a:cubicBezTo>
                    <a:pt x="2" y="1472"/>
                    <a:pt x="4" y="1472"/>
                    <a:pt x="7" y="1472"/>
                  </a:cubicBezTo>
                  <a:cubicBezTo>
                    <a:pt x="413" y="1472"/>
                    <a:pt x="743" y="1143"/>
                    <a:pt x="743" y="736"/>
                  </a:cubicBezTo>
                  <a:cubicBezTo>
                    <a:pt x="743" y="330"/>
                    <a:pt x="413" y="0"/>
                    <a:pt x="7" y="0"/>
                  </a:cubicBezTo>
                  <a:close/>
                </a:path>
              </a:pathLst>
            </a:custGeom>
            <a:solidFill>
              <a:srgbClr val="F49E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964"/>
            <p:cNvSpPr>
              <a:spLocks/>
            </p:cNvSpPr>
            <p:nvPr/>
          </p:nvSpPr>
          <p:spPr bwMode="auto">
            <a:xfrm>
              <a:off x="5603876" y="3357563"/>
              <a:ext cx="73025" cy="144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0" y="918"/>
                </a:cxn>
                <a:cxn ang="0">
                  <a:pos x="7" y="918"/>
                </a:cxn>
                <a:cxn ang="0">
                  <a:pos x="466" y="459"/>
                </a:cxn>
                <a:cxn ang="0">
                  <a:pos x="7" y="0"/>
                </a:cxn>
              </a:cxnLst>
              <a:rect l="0" t="0" r="r" b="b"/>
              <a:pathLst>
                <a:path w="466" h="918">
                  <a:moveTo>
                    <a:pt x="7" y="0"/>
                  </a:moveTo>
                  <a:cubicBezTo>
                    <a:pt x="4" y="0"/>
                    <a:pt x="2" y="1"/>
                    <a:pt x="0" y="1"/>
                  </a:cubicBezTo>
                  <a:lnTo>
                    <a:pt x="0" y="918"/>
                  </a:lnTo>
                  <a:cubicBezTo>
                    <a:pt x="2" y="918"/>
                    <a:pt x="4" y="918"/>
                    <a:pt x="7" y="918"/>
                  </a:cubicBezTo>
                  <a:cubicBezTo>
                    <a:pt x="260" y="918"/>
                    <a:pt x="466" y="713"/>
                    <a:pt x="466" y="459"/>
                  </a:cubicBezTo>
                  <a:cubicBezTo>
                    <a:pt x="466" y="206"/>
                    <a:pt x="260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965"/>
            <p:cNvSpPr>
              <a:spLocks/>
            </p:cNvSpPr>
            <p:nvPr/>
          </p:nvSpPr>
          <p:spPr bwMode="auto">
            <a:xfrm>
              <a:off x="5603876" y="3390900"/>
              <a:ext cx="39688" cy="777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0"/>
                </a:cxn>
                <a:cxn ang="0">
                  <a:pos x="0" y="492"/>
                </a:cxn>
                <a:cxn ang="0">
                  <a:pos x="7" y="493"/>
                </a:cxn>
                <a:cxn ang="0">
                  <a:pos x="253" y="246"/>
                </a:cxn>
                <a:cxn ang="0">
                  <a:pos x="7" y="0"/>
                </a:cxn>
              </a:cxnLst>
              <a:rect l="0" t="0" r="r" b="b"/>
              <a:pathLst>
                <a:path w="253" h="493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lnTo>
                    <a:pt x="0" y="492"/>
                  </a:lnTo>
                  <a:cubicBezTo>
                    <a:pt x="2" y="492"/>
                    <a:pt x="4" y="493"/>
                    <a:pt x="7" y="493"/>
                  </a:cubicBezTo>
                  <a:cubicBezTo>
                    <a:pt x="143" y="493"/>
                    <a:pt x="253" y="383"/>
                    <a:pt x="253" y="246"/>
                  </a:cubicBezTo>
                  <a:cubicBezTo>
                    <a:pt x="253" y="110"/>
                    <a:pt x="143" y="0"/>
                    <a:pt x="7" y="0"/>
                  </a:cubicBezTo>
                  <a:close/>
                </a:path>
              </a:pathLst>
            </a:custGeom>
            <a:solidFill>
              <a:srgbClr val="F49E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966"/>
            <p:cNvSpPr>
              <a:spLocks/>
            </p:cNvSpPr>
            <p:nvPr/>
          </p:nvSpPr>
          <p:spPr bwMode="auto">
            <a:xfrm>
              <a:off x="5605463" y="3203575"/>
              <a:ext cx="230188" cy="228600"/>
            </a:xfrm>
            <a:custGeom>
              <a:avLst/>
              <a:gdLst/>
              <a:ahLst/>
              <a:cxnLst>
                <a:cxn ang="0">
                  <a:pos x="1268" y="670"/>
                </a:cxn>
                <a:cxn ang="0">
                  <a:pos x="1475" y="462"/>
                </a:cxn>
                <a:cxn ang="0">
                  <a:pos x="1090" y="386"/>
                </a:cxn>
                <a:cxn ang="0">
                  <a:pos x="1014" y="0"/>
                </a:cxn>
                <a:cxn ang="0">
                  <a:pos x="806" y="208"/>
                </a:cxn>
                <a:cxn ang="0">
                  <a:pos x="863" y="501"/>
                </a:cxn>
                <a:cxn ang="0">
                  <a:pos x="181" y="1183"/>
                </a:cxn>
                <a:cxn ang="0">
                  <a:pos x="110" y="894"/>
                </a:cxn>
                <a:cxn ang="0">
                  <a:pos x="0" y="1462"/>
                </a:cxn>
                <a:cxn ang="0">
                  <a:pos x="572" y="1356"/>
                </a:cxn>
                <a:cxn ang="0">
                  <a:pos x="284" y="1283"/>
                </a:cxn>
                <a:cxn ang="0">
                  <a:pos x="957" y="610"/>
                </a:cxn>
                <a:cxn ang="0">
                  <a:pos x="1268" y="670"/>
                </a:cxn>
              </a:cxnLst>
              <a:rect l="0" t="0" r="r" b="b"/>
              <a:pathLst>
                <a:path w="1475" h="1462">
                  <a:moveTo>
                    <a:pt x="1268" y="670"/>
                  </a:moveTo>
                  <a:lnTo>
                    <a:pt x="1475" y="462"/>
                  </a:lnTo>
                  <a:lnTo>
                    <a:pt x="1090" y="386"/>
                  </a:lnTo>
                  <a:lnTo>
                    <a:pt x="1014" y="0"/>
                  </a:lnTo>
                  <a:lnTo>
                    <a:pt x="806" y="208"/>
                  </a:lnTo>
                  <a:lnTo>
                    <a:pt x="863" y="501"/>
                  </a:lnTo>
                  <a:lnTo>
                    <a:pt x="181" y="1183"/>
                  </a:lnTo>
                  <a:lnTo>
                    <a:pt x="110" y="894"/>
                  </a:lnTo>
                  <a:lnTo>
                    <a:pt x="0" y="1462"/>
                  </a:lnTo>
                  <a:lnTo>
                    <a:pt x="572" y="1356"/>
                  </a:lnTo>
                  <a:lnTo>
                    <a:pt x="284" y="1283"/>
                  </a:lnTo>
                  <a:lnTo>
                    <a:pt x="957" y="610"/>
                  </a:lnTo>
                  <a:lnTo>
                    <a:pt x="1268" y="670"/>
                  </a:lnTo>
                  <a:close/>
                </a:path>
              </a:pathLst>
            </a:custGeom>
            <a:solidFill>
              <a:srgbClr val="AEE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967"/>
            <p:cNvSpPr>
              <a:spLocks/>
            </p:cNvSpPr>
            <p:nvPr/>
          </p:nvSpPr>
          <p:spPr bwMode="auto">
            <a:xfrm>
              <a:off x="5607051" y="3262313"/>
              <a:ext cx="230188" cy="169863"/>
            </a:xfrm>
            <a:custGeom>
              <a:avLst/>
              <a:gdLst/>
              <a:ahLst/>
              <a:cxnLst>
                <a:cxn ang="0">
                  <a:pos x="1268" y="299"/>
                </a:cxn>
                <a:cxn ang="0">
                  <a:pos x="1476" y="91"/>
                </a:cxn>
                <a:cxn ang="0">
                  <a:pos x="1090" y="15"/>
                </a:cxn>
                <a:cxn ang="0">
                  <a:pos x="1087" y="0"/>
                </a:cxn>
                <a:cxn ang="0">
                  <a:pos x="1" y="1086"/>
                </a:cxn>
                <a:cxn ang="0">
                  <a:pos x="0" y="1091"/>
                </a:cxn>
                <a:cxn ang="0">
                  <a:pos x="572" y="985"/>
                </a:cxn>
                <a:cxn ang="0">
                  <a:pos x="285" y="912"/>
                </a:cxn>
                <a:cxn ang="0">
                  <a:pos x="958" y="239"/>
                </a:cxn>
                <a:cxn ang="0">
                  <a:pos x="1268" y="299"/>
                </a:cxn>
              </a:cxnLst>
              <a:rect l="0" t="0" r="r" b="b"/>
              <a:pathLst>
                <a:path w="1476" h="1091">
                  <a:moveTo>
                    <a:pt x="1268" y="299"/>
                  </a:moveTo>
                  <a:lnTo>
                    <a:pt x="1476" y="91"/>
                  </a:lnTo>
                  <a:lnTo>
                    <a:pt x="1090" y="15"/>
                  </a:lnTo>
                  <a:lnTo>
                    <a:pt x="1087" y="0"/>
                  </a:lnTo>
                  <a:lnTo>
                    <a:pt x="1" y="1086"/>
                  </a:lnTo>
                  <a:lnTo>
                    <a:pt x="0" y="1091"/>
                  </a:lnTo>
                  <a:lnTo>
                    <a:pt x="572" y="985"/>
                  </a:lnTo>
                  <a:lnTo>
                    <a:pt x="285" y="912"/>
                  </a:lnTo>
                  <a:lnTo>
                    <a:pt x="958" y="239"/>
                  </a:lnTo>
                  <a:lnTo>
                    <a:pt x="1268" y="299"/>
                  </a:lnTo>
                  <a:close/>
                </a:path>
              </a:pathLst>
            </a:custGeom>
            <a:solidFill>
              <a:srgbClr val="99BA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562831" y="2203168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Teori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59493" y="3732895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Praktik 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559493" y="5204042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Tanya Jawab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49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itu </a:t>
            </a:r>
            <a:r>
              <a:rPr lang="id-ID" i="1" dirty="0"/>
              <a:t>virtual meeting </a:t>
            </a:r>
            <a:r>
              <a:rPr lang="id-ID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b="1" dirty="0"/>
              <a:t>Zoom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id-ID" dirty="0"/>
              <a:t>aplikasi komunikasi menggunakan video dan dapat digunakan dalam berbagai perangkat baik seluler maupun desktop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d-ID" b="1" dirty="0"/>
              <a:t>Google Meet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nn-NO" dirty="0"/>
              <a:t> layanan komunikasi video yang dikembangkan oleh Google</a:t>
            </a:r>
            <a:endParaRPr lang="id-ID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7" b="32757"/>
          <a:stretch>
            <a:fillRect/>
          </a:stretch>
        </p:blipFill>
        <p:spPr/>
      </p:pic>
      <p:sp>
        <p:nvSpPr>
          <p:cNvPr id="15" name="TextBox 14"/>
          <p:cNvSpPr txBox="1"/>
          <p:nvPr/>
        </p:nvSpPr>
        <p:spPr>
          <a:xfrm>
            <a:off x="283779" y="2144109"/>
            <a:ext cx="11414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i="1" dirty="0">
                <a:latin typeface="Times New Roman" pitchFamily="18" charset="0"/>
                <a:cs typeface="Times New Roman" pitchFamily="18" charset="0"/>
              </a:rPr>
              <a:t>Virtual meeting </a:t>
            </a:r>
            <a:r>
              <a:rPr lang="id-ID" sz="3200" b="1" dirty="0">
                <a:latin typeface="Times New Roman" pitchFamily="18" charset="0"/>
                <a:cs typeface="Times New Roman" pitchFamily="18" charset="0"/>
              </a:rPr>
              <a:t>adalah sebuah konsep pertemuan atau diskusi yang dilakukan secara virtual menggunakan berbagai perangkat teknologi.</a:t>
            </a:r>
          </a:p>
        </p:txBody>
      </p:sp>
    </p:spTree>
    <p:extLst>
      <p:ext uri="{BB962C8B-B14F-4D97-AF65-F5344CB8AC3E}">
        <p14:creationId xmlns:p14="http://schemas.microsoft.com/office/powerpoint/2010/main" val="6219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Keuntungan Menggunakan Zoom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7" b="32757"/>
          <a:stretch>
            <a:fillRect/>
          </a:stretch>
        </p:blipFill>
        <p:spPr>
          <a:xfrm>
            <a:off x="0" y="1449992"/>
            <a:ext cx="12192000" cy="4635497"/>
          </a:xfrm>
        </p:spPr>
      </p:pic>
      <p:sp>
        <p:nvSpPr>
          <p:cNvPr id="8" name="Content Placeholder 7"/>
          <p:cNvSpPr>
            <a:spLocks noGrp="1"/>
          </p:cNvSpPr>
          <p:nvPr>
            <p:ph sz="half" idx="19"/>
          </p:nvPr>
        </p:nvSpPr>
        <p:spPr>
          <a:xfrm>
            <a:off x="0" y="1718441"/>
            <a:ext cx="12192000" cy="425669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Dapat melakukan </a:t>
            </a:r>
            <a:r>
              <a:rPr lang="id-ID" sz="2800" i="1" dirty="0">
                <a:latin typeface="Times New Roman" pitchFamily="18" charset="0"/>
                <a:cs typeface="Times New Roman" pitchFamily="18" charset="0"/>
              </a:rPr>
              <a:t>meeting 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hingga 100 partisipan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Gratis 40 menit </a:t>
            </a:r>
            <a:r>
              <a:rPr lang="id-ID" sz="2800" i="1" dirty="0"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id-ID" sz="2800" i="1" dirty="0">
                <a:latin typeface="Times New Roman" pitchFamily="18" charset="0"/>
                <a:cs typeface="Times New Roman" pitchFamily="18" charset="0"/>
              </a:rPr>
              <a:t>conference 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untuk rapat kelompok dan dapat mengulang lagi jika durasi sudah habis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Kualitas suara dan gambar HD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Share screen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Akses ke </a:t>
            </a:r>
            <a:r>
              <a:rPr lang="id-ID" sz="2800" i="1" dirty="0">
                <a:latin typeface="Times New Roman" pitchFamily="18" charset="0"/>
                <a:cs typeface="Times New Roman" pitchFamily="18" charset="0"/>
              </a:rPr>
              <a:t>virtual background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Menjadwalkan hingga merekam keseluruhan </a:t>
            </a:r>
            <a:r>
              <a:rPr lang="id-ID" sz="2800" i="1" dirty="0">
                <a:latin typeface="Times New Roman" pitchFamily="18" charset="0"/>
                <a:cs typeface="Times New Roman" pitchFamily="18" charset="0"/>
              </a:rPr>
              <a:t>meeting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Cara Download Zoom Meeting Melalui Laptop/PC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102744" y="4884949"/>
            <a:ext cx="1567542" cy="0"/>
          </a:xfrm>
          <a:prstGeom prst="straightConnector1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077029" y="2281051"/>
            <a:ext cx="156754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77342" y="3463794"/>
            <a:ext cx="1567542" cy="0"/>
          </a:xfrm>
          <a:prstGeom prst="straightConnector1">
            <a:avLst/>
          </a:prstGeom>
          <a:ln w="28575">
            <a:tailEnd type="oval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02543" y="3978471"/>
            <a:ext cx="115602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210299" y="2454250"/>
            <a:ext cx="2765479" cy="927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870302" y="1939587"/>
            <a:ext cx="4679995" cy="4680000"/>
            <a:chOff x="1791" y="111"/>
            <a:chExt cx="4098" cy="409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91" y="111"/>
              <a:ext cx="4098" cy="4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072" y="2392"/>
              <a:ext cx="631" cy="630"/>
            </a:xfrm>
            <a:custGeom>
              <a:avLst/>
              <a:gdLst>
                <a:gd name="T0" fmla="*/ 101 w 631"/>
                <a:gd name="T1" fmla="*/ 0 h 630"/>
                <a:gd name="T2" fmla="*/ 631 w 631"/>
                <a:gd name="T3" fmla="*/ 530 h 630"/>
                <a:gd name="T4" fmla="*/ 530 w 631"/>
                <a:gd name="T5" fmla="*/ 630 h 630"/>
                <a:gd name="T6" fmla="*/ 0 w 631"/>
                <a:gd name="T7" fmla="*/ 101 h 630"/>
                <a:gd name="T8" fmla="*/ 101 w 631"/>
                <a:gd name="T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630">
                  <a:moveTo>
                    <a:pt x="101" y="0"/>
                  </a:moveTo>
                  <a:lnTo>
                    <a:pt x="631" y="530"/>
                  </a:lnTo>
                  <a:lnTo>
                    <a:pt x="530" y="630"/>
                  </a:lnTo>
                  <a:lnTo>
                    <a:pt x="0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solidFill>
                <a:srgbClr val="0000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791" y="111"/>
              <a:ext cx="2826" cy="2826"/>
            </a:xfrm>
            <a:custGeom>
              <a:avLst/>
              <a:gdLst>
                <a:gd name="T0" fmla="*/ 1519 w 2826"/>
                <a:gd name="T1" fmla="*/ 4 h 2826"/>
                <a:gd name="T2" fmla="*/ 1722 w 2826"/>
                <a:gd name="T3" fmla="*/ 34 h 2826"/>
                <a:gd name="T4" fmla="*/ 1916 w 2826"/>
                <a:gd name="T5" fmla="*/ 92 h 2826"/>
                <a:gd name="T6" fmla="*/ 2097 w 2826"/>
                <a:gd name="T7" fmla="*/ 176 h 2826"/>
                <a:gd name="T8" fmla="*/ 2264 w 2826"/>
                <a:gd name="T9" fmla="*/ 284 h 2826"/>
                <a:gd name="T10" fmla="*/ 2413 w 2826"/>
                <a:gd name="T11" fmla="*/ 414 h 2826"/>
                <a:gd name="T12" fmla="*/ 2542 w 2826"/>
                <a:gd name="T13" fmla="*/ 563 h 2826"/>
                <a:gd name="T14" fmla="*/ 2650 w 2826"/>
                <a:gd name="T15" fmla="*/ 729 h 2826"/>
                <a:gd name="T16" fmla="*/ 2733 w 2826"/>
                <a:gd name="T17" fmla="*/ 909 h 2826"/>
                <a:gd name="T18" fmla="*/ 2792 w 2826"/>
                <a:gd name="T19" fmla="*/ 1103 h 2826"/>
                <a:gd name="T20" fmla="*/ 2823 w 2826"/>
                <a:gd name="T21" fmla="*/ 1308 h 2826"/>
                <a:gd name="T22" fmla="*/ 2823 w 2826"/>
                <a:gd name="T23" fmla="*/ 1519 h 2826"/>
                <a:gd name="T24" fmla="*/ 2792 w 2826"/>
                <a:gd name="T25" fmla="*/ 1722 h 2826"/>
                <a:gd name="T26" fmla="*/ 2733 w 2826"/>
                <a:gd name="T27" fmla="*/ 1916 h 2826"/>
                <a:gd name="T28" fmla="*/ 2650 w 2826"/>
                <a:gd name="T29" fmla="*/ 2097 h 2826"/>
                <a:gd name="T30" fmla="*/ 2542 w 2826"/>
                <a:gd name="T31" fmla="*/ 2264 h 2826"/>
                <a:gd name="T32" fmla="*/ 2413 w 2826"/>
                <a:gd name="T33" fmla="*/ 2413 h 2826"/>
                <a:gd name="T34" fmla="*/ 2264 w 2826"/>
                <a:gd name="T35" fmla="*/ 2542 h 2826"/>
                <a:gd name="T36" fmla="*/ 2097 w 2826"/>
                <a:gd name="T37" fmla="*/ 2650 h 2826"/>
                <a:gd name="T38" fmla="*/ 1916 w 2826"/>
                <a:gd name="T39" fmla="*/ 2733 h 2826"/>
                <a:gd name="T40" fmla="*/ 1722 w 2826"/>
                <a:gd name="T41" fmla="*/ 2792 h 2826"/>
                <a:gd name="T42" fmla="*/ 1519 w 2826"/>
                <a:gd name="T43" fmla="*/ 2823 h 2826"/>
                <a:gd name="T44" fmla="*/ 1308 w 2826"/>
                <a:gd name="T45" fmla="*/ 2823 h 2826"/>
                <a:gd name="T46" fmla="*/ 1103 w 2826"/>
                <a:gd name="T47" fmla="*/ 2792 h 2826"/>
                <a:gd name="T48" fmla="*/ 909 w 2826"/>
                <a:gd name="T49" fmla="*/ 2733 h 2826"/>
                <a:gd name="T50" fmla="*/ 729 w 2826"/>
                <a:gd name="T51" fmla="*/ 2650 h 2826"/>
                <a:gd name="T52" fmla="*/ 563 w 2826"/>
                <a:gd name="T53" fmla="*/ 2542 h 2826"/>
                <a:gd name="T54" fmla="*/ 414 w 2826"/>
                <a:gd name="T55" fmla="*/ 2413 h 2826"/>
                <a:gd name="T56" fmla="*/ 284 w 2826"/>
                <a:gd name="T57" fmla="*/ 2264 h 2826"/>
                <a:gd name="T58" fmla="*/ 176 w 2826"/>
                <a:gd name="T59" fmla="*/ 2097 h 2826"/>
                <a:gd name="T60" fmla="*/ 92 w 2826"/>
                <a:gd name="T61" fmla="*/ 1916 h 2826"/>
                <a:gd name="T62" fmla="*/ 34 w 2826"/>
                <a:gd name="T63" fmla="*/ 1722 h 2826"/>
                <a:gd name="T64" fmla="*/ 4 w 2826"/>
                <a:gd name="T65" fmla="*/ 1519 h 2826"/>
                <a:gd name="T66" fmla="*/ 4 w 2826"/>
                <a:gd name="T67" fmla="*/ 1308 h 2826"/>
                <a:gd name="T68" fmla="*/ 34 w 2826"/>
                <a:gd name="T69" fmla="*/ 1103 h 2826"/>
                <a:gd name="T70" fmla="*/ 92 w 2826"/>
                <a:gd name="T71" fmla="*/ 909 h 2826"/>
                <a:gd name="T72" fmla="*/ 176 w 2826"/>
                <a:gd name="T73" fmla="*/ 729 h 2826"/>
                <a:gd name="T74" fmla="*/ 284 w 2826"/>
                <a:gd name="T75" fmla="*/ 563 h 2826"/>
                <a:gd name="T76" fmla="*/ 414 w 2826"/>
                <a:gd name="T77" fmla="*/ 414 h 2826"/>
                <a:gd name="T78" fmla="*/ 563 w 2826"/>
                <a:gd name="T79" fmla="*/ 284 h 2826"/>
                <a:gd name="T80" fmla="*/ 729 w 2826"/>
                <a:gd name="T81" fmla="*/ 176 h 2826"/>
                <a:gd name="T82" fmla="*/ 909 w 2826"/>
                <a:gd name="T83" fmla="*/ 92 h 2826"/>
                <a:gd name="T84" fmla="*/ 1103 w 2826"/>
                <a:gd name="T85" fmla="*/ 34 h 2826"/>
                <a:gd name="T86" fmla="*/ 1308 w 2826"/>
                <a:gd name="T87" fmla="*/ 4 h 2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6" h="2826">
                  <a:moveTo>
                    <a:pt x="1413" y="0"/>
                  </a:moveTo>
                  <a:lnTo>
                    <a:pt x="1519" y="4"/>
                  </a:lnTo>
                  <a:lnTo>
                    <a:pt x="1622" y="15"/>
                  </a:lnTo>
                  <a:lnTo>
                    <a:pt x="1722" y="34"/>
                  </a:lnTo>
                  <a:lnTo>
                    <a:pt x="1822" y="60"/>
                  </a:lnTo>
                  <a:lnTo>
                    <a:pt x="1916" y="92"/>
                  </a:lnTo>
                  <a:lnTo>
                    <a:pt x="2009" y="132"/>
                  </a:lnTo>
                  <a:lnTo>
                    <a:pt x="2097" y="176"/>
                  </a:lnTo>
                  <a:lnTo>
                    <a:pt x="2183" y="227"/>
                  </a:lnTo>
                  <a:lnTo>
                    <a:pt x="2264" y="284"/>
                  </a:lnTo>
                  <a:lnTo>
                    <a:pt x="2340" y="346"/>
                  </a:lnTo>
                  <a:lnTo>
                    <a:pt x="2413" y="414"/>
                  </a:lnTo>
                  <a:lnTo>
                    <a:pt x="2480" y="486"/>
                  </a:lnTo>
                  <a:lnTo>
                    <a:pt x="2542" y="563"/>
                  </a:lnTo>
                  <a:lnTo>
                    <a:pt x="2599" y="643"/>
                  </a:lnTo>
                  <a:lnTo>
                    <a:pt x="2650" y="729"/>
                  </a:lnTo>
                  <a:lnTo>
                    <a:pt x="2695" y="817"/>
                  </a:lnTo>
                  <a:lnTo>
                    <a:pt x="2733" y="909"/>
                  </a:lnTo>
                  <a:lnTo>
                    <a:pt x="2767" y="1005"/>
                  </a:lnTo>
                  <a:lnTo>
                    <a:pt x="2792" y="1103"/>
                  </a:lnTo>
                  <a:lnTo>
                    <a:pt x="2811" y="1205"/>
                  </a:lnTo>
                  <a:lnTo>
                    <a:pt x="2823" y="1308"/>
                  </a:lnTo>
                  <a:lnTo>
                    <a:pt x="2826" y="1413"/>
                  </a:lnTo>
                  <a:lnTo>
                    <a:pt x="2823" y="1519"/>
                  </a:lnTo>
                  <a:lnTo>
                    <a:pt x="2811" y="1622"/>
                  </a:lnTo>
                  <a:lnTo>
                    <a:pt x="2792" y="1722"/>
                  </a:lnTo>
                  <a:lnTo>
                    <a:pt x="2767" y="1822"/>
                  </a:lnTo>
                  <a:lnTo>
                    <a:pt x="2733" y="1916"/>
                  </a:lnTo>
                  <a:lnTo>
                    <a:pt x="2695" y="2009"/>
                  </a:lnTo>
                  <a:lnTo>
                    <a:pt x="2650" y="2097"/>
                  </a:lnTo>
                  <a:lnTo>
                    <a:pt x="2599" y="2183"/>
                  </a:lnTo>
                  <a:lnTo>
                    <a:pt x="2542" y="2264"/>
                  </a:lnTo>
                  <a:lnTo>
                    <a:pt x="2480" y="2340"/>
                  </a:lnTo>
                  <a:lnTo>
                    <a:pt x="2413" y="2413"/>
                  </a:lnTo>
                  <a:lnTo>
                    <a:pt x="2340" y="2480"/>
                  </a:lnTo>
                  <a:lnTo>
                    <a:pt x="2264" y="2542"/>
                  </a:lnTo>
                  <a:lnTo>
                    <a:pt x="2183" y="2599"/>
                  </a:lnTo>
                  <a:lnTo>
                    <a:pt x="2097" y="2650"/>
                  </a:lnTo>
                  <a:lnTo>
                    <a:pt x="2009" y="2695"/>
                  </a:lnTo>
                  <a:lnTo>
                    <a:pt x="1916" y="2733"/>
                  </a:lnTo>
                  <a:lnTo>
                    <a:pt x="1822" y="2767"/>
                  </a:lnTo>
                  <a:lnTo>
                    <a:pt x="1722" y="2792"/>
                  </a:lnTo>
                  <a:lnTo>
                    <a:pt x="1622" y="2811"/>
                  </a:lnTo>
                  <a:lnTo>
                    <a:pt x="1519" y="2823"/>
                  </a:lnTo>
                  <a:lnTo>
                    <a:pt x="1413" y="2826"/>
                  </a:lnTo>
                  <a:lnTo>
                    <a:pt x="1308" y="2823"/>
                  </a:lnTo>
                  <a:lnTo>
                    <a:pt x="1205" y="2811"/>
                  </a:lnTo>
                  <a:lnTo>
                    <a:pt x="1103" y="2792"/>
                  </a:lnTo>
                  <a:lnTo>
                    <a:pt x="1005" y="2767"/>
                  </a:lnTo>
                  <a:lnTo>
                    <a:pt x="909" y="2733"/>
                  </a:lnTo>
                  <a:lnTo>
                    <a:pt x="817" y="2695"/>
                  </a:lnTo>
                  <a:lnTo>
                    <a:pt x="729" y="2650"/>
                  </a:lnTo>
                  <a:lnTo>
                    <a:pt x="643" y="2599"/>
                  </a:lnTo>
                  <a:lnTo>
                    <a:pt x="563" y="2542"/>
                  </a:lnTo>
                  <a:lnTo>
                    <a:pt x="486" y="2480"/>
                  </a:lnTo>
                  <a:lnTo>
                    <a:pt x="414" y="2413"/>
                  </a:lnTo>
                  <a:lnTo>
                    <a:pt x="346" y="2340"/>
                  </a:lnTo>
                  <a:lnTo>
                    <a:pt x="284" y="2264"/>
                  </a:lnTo>
                  <a:lnTo>
                    <a:pt x="227" y="2183"/>
                  </a:lnTo>
                  <a:lnTo>
                    <a:pt x="176" y="2097"/>
                  </a:lnTo>
                  <a:lnTo>
                    <a:pt x="132" y="2009"/>
                  </a:lnTo>
                  <a:lnTo>
                    <a:pt x="92" y="1916"/>
                  </a:lnTo>
                  <a:lnTo>
                    <a:pt x="60" y="1822"/>
                  </a:lnTo>
                  <a:lnTo>
                    <a:pt x="34" y="1722"/>
                  </a:lnTo>
                  <a:lnTo>
                    <a:pt x="15" y="1622"/>
                  </a:lnTo>
                  <a:lnTo>
                    <a:pt x="4" y="1519"/>
                  </a:lnTo>
                  <a:lnTo>
                    <a:pt x="0" y="1413"/>
                  </a:lnTo>
                  <a:lnTo>
                    <a:pt x="4" y="1308"/>
                  </a:lnTo>
                  <a:lnTo>
                    <a:pt x="15" y="1205"/>
                  </a:lnTo>
                  <a:lnTo>
                    <a:pt x="34" y="1103"/>
                  </a:lnTo>
                  <a:lnTo>
                    <a:pt x="60" y="1005"/>
                  </a:lnTo>
                  <a:lnTo>
                    <a:pt x="92" y="909"/>
                  </a:lnTo>
                  <a:lnTo>
                    <a:pt x="132" y="817"/>
                  </a:lnTo>
                  <a:lnTo>
                    <a:pt x="176" y="729"/>
                  </a:lnTo>
                  <a:lnTo>
                    <a:pt x="227" y="643"/>
                  </a:lnTo>
                  <a:lnTo>
                    <a:pt x="284" y="563"/>
                  </a:lnTo>
                  <a:lnTo>
                    <a:pt x="346" y="486"/>
                  </a:lnTo>
                  <a:lnTo>
                    <a:pt x="414" y="414"/>
                  </a:lnTo>
                  <a:lnTo>
                    <a:pt x="486" y="346"/>
                  </a:lnTo>
                  <a:lnTo>
                    <a:pt x="563" y="284"/>
                  </a:lnTo>
                  <a:lnTo>
                    <a:pt x="643" y="227"/>
                  </a:lnTo>
                  <a:lnTo>
                    <a:pt x="729" y="176"/>
                  </a:lnTo>
                  <a:lnTo>
                    <a:pt x="817" y="132"/>
                  </a:lnTo>
                  <a:lnTo>
                    <a:pt x="909" y="92"/>
                  </a:lnTo>
                  <a:lnTo>
                    <a:pt x="1005" y="60"/>
                  </a:lnTo>
                  <a:lnTo>
                    <a:pt x="1103" y="34"/>
                  </a:lnTo>
                  <a:lnTo>
                    <a:pt x="1205" y="15"/>
                  </a:lnTo>
                  <a:lnTo>
                    <a:pt x="1308" y="4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rgbClr val="6F89B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074" y="394"/>
              <a:ext cx="2260" cy="2260"/>
            </a:xfrm>
            <a:custGeom>
              <a:avLst/>
              <a:gdLst>
                <a:gd name="T0" fmla="*/ 1223 w 2260"/>
                <a:gd name="T1" fmla="*/ 4 h 2260"/>
                <a:gd name="T2" fmla="*/ 1402 w 2260"/>
                <a:gd name="T3" fmla="*/ 32 h 2260"/>
                <a:gd name="T4" fmla="*/ 1570 w 2260"/>
                <a:gd name="T5" fmla="*/ 88 h 2260"/>
                <a:gd name="T6" fmla="*/ 1725 w 2260"/>
                <a:gd name="T7" fmla="*/ 169 h 2260"/>
                <a:gd name="T8" fmla="*/ 1865 w 2260"/>
                <a:gd name="T9" fmla="*/ 272 h 2260"/>
                <a:gd name="T10" fmla="*/ 1988 w 2260"/>
                <a:gd name="T11" fmla="*/ 394 h 2260"/>
                <a:gd name="T12" fmla="*/ 2091 w 2260"/>
                <a:gd name="T13" fmla="*/ 534 h 2260"/>
                <a:gd name="T14" fmla="*/ 2172 w 2260"/>
                <a:gd name="T15" fmla="*/ 691 h 2260"/>
                <a:gd name="T16" fmla="*/ 2228 w 2260"/>
                <a:gd name="T17" fmla="*/ 858 h 2260"/>
                <a:gd name="T18" fmla="*/ 2257 w 2260"/>
                <a:gd name="T19" fmla="*/ 1037 h 2260"/>
                <a:gd name="T20" fmla="*/ 2257 w 2260"/>
                <a:gd name="T21" fmla="*/ 1223 h 2260"/>
                <a:gd name="T22" fmla="*/ 2228 w 2260"/>
                <a:gd name="T23" fmla="*/ 1402 h 2260"/>
                <a:gd name="T24" fmla="*/ 2172 w 2260"/>
                <a:gd name="T25" fmla="*/ 1570 h 2260"/>
                <a:gd name="T26" fmla="*/ 2091 w 2260"/>
                <a:gd name="T27" fmla="*/ 1725 h 2260"/>
                <a:gd name="T28" fmla="*/ 1988 w 2260"/>
                <a:gd name="T29" fmla="*/ 1865 h 2260"/>
                <a:gd name="T30" fmla="*/ 1865 w 2260"/>
                <a:gd name="T31" fmla="*/ 1988 h 2260"/>
                <a:gd name="T32" fmla="*/ 1725 w 2260"/>
                <a:gd name="T33" fmla="*/ 2091 h 2260"/>
                <a:gd name="T34" fmla="*/ 1570 w 2260"/>
                <a:gd name="T35" fmla="*/ 2172 h 2260"/>
                <a:gd name="T36" fmla="*/ 1402 w 2260"/>
                <a:gd name="T37" fmla="*/ 2228 h 2260"/>
                <a:gd name="T38" fmla="*/ 1223 w 2260"/>
                <a:gd name="T39" fmla="*/ 2257 h 2260"/>
                <a:gd name="T40" fmla="*/ 1037 w 2260"/>
                <a:gd name="T41" fmla="*/ 2257 h 2260"/>
                <a:gd name="T42" fmla="*/ 858 w 2260"/>
                <a:gd name="T43" fmla="*/ 2228 h 2260"/>
                <a:gd name="T44" fmla="*/ 691 w 2260"/>
                <a:gd name="T45" fmla="*/ 2172 h 2260"/>
                <a:gd name="T46" fmla="*/ 534 w 2260"/>
                <a:gd name="T47" fmla="*/ 2091 h 2260"/>
                <a:gd name="T48" fmla="*/ 394 w 2260"/>
                <a:gd name="T49" fmla="*/ 1988 h 2260"/>
                <a:gd name="T50" fmla="*/ 272 w 2260"/>
                <a:gd name="T51" fmla="*/ 1865 h 2260"/>
                <a:gd name="T52" fmla="*/ 169 w 2260"/>
                <a:gd name="T53" fmla="*/ 1725 h 2260"/>
                <a:gd name="T54" fmla="*/ 88 w 2260"/>
                <a:gd name="T55" fmla="*/ 1570 h 2260"/>
                <a:gd name="T56" fmla="*/ 32 w 2260"/>
                <a:gd name="T57" fmla="*/ 1402 h 2260"/>
                <a:gd name="T58" fmla="*/ 4 w 2260"/>
                <a:gd name="T59" fmla="*/ 1223 h 2260"/>
                <a:gd name="T60" fmla="*/ 4 w 2260"/>
                <a:gd name="T61" fmla="*/ 1037 h 2260"/>
                <a:gd name="T62" fmla="*/ 32 w 2260"/>
                <a:gd name="T63" fmla="*/ 858 h 2260"/>
                <a:gd name="T64" fmla="*/ 88 w 2260"/>
                <a:gd name="T65" fmla="*/ 691 h 2260"/>
                <a:gd name="T66" fmla="*/ 169 w 2260"/>
                <a:gd name="T67" fmla="*/ 534 h 2260"/>
                <a:gd name="T68" fmla="*/ 272 w 2260"/>
                <a:gd name="T69" fmla="*/ 394 h 2260"/>
                <a:gd name="T70" fmla="*/ 394 w 2260"/>
                <a:gd name="T71" fmla="*/ 272 h 2260"/>
                <a:gd name="T72" fmla="*/ 534 w 2260"/>
                <a:gd name="T73" fmla="*/ 169 h 2260"/>
                <a:gd name="T74" fmla="*/ 691 w 2260"/>
                <a:gd name="T75" fmla="*/ 88 h 2260"/>
                <a:gd name="T76" fmla="*/ 858 w 2260"/>
                <a:gd name="T77" fmla="*/ 32 h 2260"/>
                <a:gd name="T78" fmla="*/ 1037 w 2260"/>
                <a:gd name="T79" fmla="*/ 4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0" h="2260">
                  <a:moveTo>
                    <a:pt x="1130" y="0"/>
                  </a:moveTo>
                  <a:lnTo>
                    <a:pt x="1223" y="4"/>
                  </a:lnTo>
                  <a:lnTo>
                    <a:pt x="1314" y="15"/>
                  </a:lnTo>
                  <a:lnTo>
                    <a:pt x="1402" y="32"/>
                  </a:lnTo>
                  <a:lnTo>
                    <a:pt x="1488" y="57"/>
                  </a:lnTo>
                  <a:lnTo>
                    <a:pt x="1570" y="88"/>
                  </a:lnTo>
                  <a:lnTo>
                    <a:pt x="1649" y="126"/>
                  </a:lnTo>
                  <a:lnTo>
                    <a:pt x="1725" y="169"/>
                  </a:lnTo>
                  <a:lnTo>
                    <a:pt x="1798" y="217"/>
                  </a:lnTo>
                  <a:lnTo>
                    <a:pt x="1865" y="272"/>
                  </a:lnTo>
                  <a:lnTo>
                    <a:pt x="1930" y="330"/>
                  </a:lnTo>
                  <a:lnTo>
                    <a:pt x="1988" y="394"/>
                  </a:lnTo>
                  <a:lnTo>
                    <a:pt x="2043" y="462"/>
                  </a:lnTo>
                  <a:lnTo>
                    <a:pt x="2091" y="534"/>
                  </a:lnTo>
                  <a:lnTo>
                    <a:pt x="2135" y="611"/>
                  </a:lnTo>
                  <a:lnTo>
                    <a:pt x="2172" y="691"/>
                  </a:lnTo>
                  <a:lnTo>
                    <a:pt x="2203" y="773"/>
                  </a:lnTo>
                  <a:lnTo>
                    <a:pt x="2228" y="858"/>
                  </a:lnTo>
                  <a:lnTo>
                    <a:pt x="2245" y="946"/>
                  </a:lnTo>
                  <a:lnTo>
                    <a:pt x="2257" y="1037"/>
                  </a:lnTo>
                  <a:lnTo>
                    <a:pt x="2260" y="1130"/>
                  </a:lnTo>
                  <a:lnTo>
                    <a:pt x="2257" y="1223"/>
                  </a:lnTo>
                  <a:lnTo>
                    <a:pt x="2245" y="1314"/>
                  </a:lnTo>
                  <a:lnTo>
                    <a:pt x="2228" y="1402"/>
                  </a:lnTo>
                  <a:lnTo>
                    <a:pt x="2203" y="1488"/>
                  </a:lnTo>
                  <a:lnTo>
                    <a:pt x="2172" y="1570"/>
                  </a:lnTo>
                  <a:lnTo>
                    <a:pt x="2135" y="1649"/>
                  </a:lnTo>
                  <a:lnTo>
                    <a:pt x="2091" y="1725"/>
                  </a:lnTo>
                  <a:lnTo>
                    <a:pt x="2043" y="1798"/>
                  </a:lnTo>
                  <a:lnTo>
                    <a:pt x="1988" y="1865"/>
                  </a:lnTo>
                  <a:lnTo>
                    <a:pt x="1930" y="1930"/>
                  </a:lnTo>
                  <a:lnTo>
                    <a:pt x="1865" y="1988"/>
                  </a:lnTo>
                  <a:lnTo>
                    <a:pt x="1798" y="2043"/>
                  </a:lnTo>
                  <a:lnTo>
                    <a:pt x="1725" y="2091"/>
                  </a:lnTo>
                  <a:lnTo>
                    <a:pt x="1649" y="2135"/>
                  </a:lnTo>
                  <a:lnTo>
                    <a:pt x="1570" y="2172"/>
                  </a:lnTo>
                  <a:lnTo>
                    <a:pt x="1488" y="2203"/>
                  </a:lnTo>
                  <a:lnTo>
                    <a:pt x="1402" y="2228"/>
                  </a:lnTo>
                  <a:lnTo>
                    <a:pt x="1314" y="2245"/>
                  </a:lnTo>
                  <a:lnTo>
                    <a:pt x="1223" y="2257"/>
                  </a:lnTo>
                  <a:lnTo>
                    <a:pt x="1130" y="2260"/>
                  </a:lnTo>
                  <a:lnTo>
                    <a:pt x="1037" y="2257"/>
                  </a:lnTo>
                  <a:lnTo>
                    <a:pt x="946" y="2245"/>
                  </a:lnTo>
                  <a:lnTo>
                    <a:pt x="858" y="2228"/>
                  </a:lnTo>
                  <a:lnTo>
                    <a:pt x="773" y="2203"/>
                  </a:lnTo>
                  <a:lnTo>
                    <a:pt x="691" y="2172"/>
                  </a:lnTo>
                  <a:lnTo>
                    <a:pt x="611" y="2135"/>
                  </a:lnTo>
                  <a:lnTo>
                    <a:pt x="534" y="2091"/>
                  </a:lnTo>
                  <a:lnTo>
                    <a:pt x="462" y="2043"/>
                  </a:lnTo>
                  <a:lnTo>
                    <a:pt x="394" y="1988"/>
                  </a:lnTo>
                  <a:lnTo>
                    <a:pt x="330" y="1930"/>
                  </a:lnTo>
                  <a:lnTo>
                    <a:pt x="272" y="1865"/>
                  </a:lnTo>
                  <a:lnTo>
                    <a:pt x="217" y="1798"/>
                  </a:lnTo>
                  <a:lnTo>
                    <a:pt x="169" y="1725"/>
                  </a:lnTo>
                  <a:lnTo>
                    <a:pt x="126" y="1649"/>
                  </a:lnTo>
                  <a:lnTo>
                    <a:pt x="88" y="1570"/>
                  </a:lnTo>
                  <a:lnTo>
                    <a:pt x="57" y="1488"/>
                  </a:lnTo>
                  <a:lnTo>
                    <a:pt x="32" y="1402"/>
                  </a:lnTo>
                  <a:lnTo>
                    <a:pt x="15" y="1314"/>
                  </a:lnTo>
                  <a:lnTo>
                    <a:pt x="4" y="1223"/>
                  </a:lnTo>
                  <a:lnTo>
                    <a:pt x="0" y="1130"/>
                  </a:lnTo>
                  <a:lnTo>
                    <a:pt x="4" y="1037"/>
                  </a:lnTo>
                  <a:lnTo>
                    <a:pt x="15" y="946"/>
                  </a:lnTo>
                  <a:lnTo>
                    <a:pt x="32" y="858"/>
                  </a:lnTo>
                  <a:lnTo>
                    <a:pt x="57" y="773"/>
                  </a:lnTo>
                  <a:lnTo>
                    <a:pt x="88" y="691"/>
                  </a:lnTo>
                  <a:lnTo>
                    <a:pt x="126" y="611"/>
                  </a:lnTo>
                  <a:lnTo>
                    <a:pt x="169" y="534"/>
                  </a:lnTo>
                  <a:lnTo>
                    <a:pt x="217" y="462"/>
                  </a:lnTo>
                  <a:lnTo>
                    <a:pt x="272" y="394"/>
                  </a:lnTo>
                  <a:lnTo>
                    <a:pt x="330" y="330"/>
                  </a:lnTo>
                  <a:lnTo>
                    <a:pt x="394" y="272"/>
                  </a:lnTo>
                  <a:lnTo>
                    <a:pt x="462" y="217"/>
                  </a:lnTo>
                  <a:lnTo>
                    <a:pt x="534" y="169"/>
                  </a:lnTo>
                  <a:lnTo>
                    <a:pt x="611" y="126"/>
                  </a:lnTo>
                  <a:lnTo>
                    <a:pt x="691" y="88"/>
                  </a:lnTo>
                  <a:lnTo>
                    <a:pt x="773" y="57"/>
                  </a:lnTo>
                  <a:lnTo>
                    <a:pt x="858" y="32"/>
                  </a:lnTo>
                  <a:lnTo>
                    <a:pt x="946" y="15"/>
                  </a:lnTo>
                  <a:lnTo>
                    <a:pt x="1037" y="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5EF7FF"/>
            </a:solidFill>
            <a:ln w="0">
              <a:solidFill>
                <a:srgbClr val="5EF7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074" y="410"/>
              <a:ext cx="2024" cy="2244"/>
            </a:xfrm>
            <a:custGeom>
              <a:avLst/>
              <a:gdLst>
                <a:gd name="T0" fmla="*/ 895 w 2024"/>
                <a:gd name="T1" fmla="*/ 66 h 2244"/>
                <a:gd name="T2" fmla="*/ 816 w 2024"/>
                <a:gd name="T3" fmla="*/ 206 h 2244"/>
                <a:gd name="T4" fmla="*/ 756 w 2024"/>
                <a:gd name="T5" fmla="*/ 358 h 2244"/>
                <a:gd name="T6" fmla="*/ 719 w 2024"/>
                <a:gd name="T7" fmla="*/ 521 h 2244"/>
                <a:gd name="T8" fmla="*/ 707 w 2024"/>
                <a:gd name="T9" fmla="*/ 691 h 2244"/>
                <a:gd name="T10" fmla="*/ 720 w 2024"/>
                <a:gd name="T11" fmla="*/ 873 h 2244"/>
                <a:gd name="T12" fmla="*/ 764 w 2024"/>
                <a:gd name="T13" fmla="*/ 1047 h 2244"/>
                <a:gd name="T14" fmla="*/ 832 w 2024"/>
                <a:gd name="T15" fmla="*/ 1210 h 2244"/>
                <a:gd name="T16" fmla="*/ 924 w 2024"/>
                <a:gd name="T17" fmla="*/ 1358 h 2244"/>
                <a:gd name="T18" fmla="*/ 1037 w 2024"/>
                <a:gd name="T19" fmla="*/ 1489 h 2244"/>
                <a:gd name="T20" fmla="*/ 1169 w 2024"/>
                <a:gd name="T21" fmla="*/ 1602 h 2244"/>
                <a:gd name="T22" fmla="*/ 1318 w 2024"/>
                <a:gd name="T23" fmla="*/ 1694 h 2244"/>
                <a:gd name="T24" fmla="*/ 1479 w 2024"/>
                <a:gd name="T25" fmla="*/ 1762 h 2244"/>
                <a:gd name="T26" fmla="*/ 1653 w 2024"/>
                <a:gd name="T27" fmla="*/ 1806 h 2244"/>
                <a:gd name="T28" fmla="*/ 1837 w 2024"/>
                <a:gd name="T29" fmla="*/ 1821 h 2244"/>
                <a:gd name="T30" fmla="*/ 1962 w 2024"/>
                <a:gd name="T31" fmla="*/ 1813 h 2244"/>
                <a:gd name="T32" fmla="*/ 1971 w 2024"/>
                <a:gd name="T33" fmla="*/ 1869 h 2244"/>
                <a:gd name="T34" fmla="*/ 1849 w 2024"/>
                <a:gd name="T35" fmla="*/ 1986 h 2244"/>
                <a:gd name="T36" fmla="*/ 1711 w 2024"/>
                <a:gd name="T37" fmla="*/ 2084 h 2244"/>
                <a:gd name="T38" fmla="*/ 1559 w 2024"/>
                <a:gd name="T39" fmla="*/ 2160 h 2244"/>
                <a:gd name="T40" fmla="*/ 1395 w 2024"/>
                <a:gd name="T41" fmla="*/ 2213 h 2244"/>
                <a:gd name="T42" fmla="*/ 1221 w 2024"/>
                <a:gd name="T43" fmla="*/ 2241 h 2244"/>
                <a:gd name="T44" fmla="*/ 1037 w 2024"/>
                <a:gd name="T45" fmla="*/ 2241 h 2244"/>
                <a:gd name="T46" fmla="*/ 858 w 2024"/>
                <a:gd name="T47" fmla="*/ 2212 h 2244"/>
                <a:gd name="T48" fmla="*/ 691 w 2024"/>
                <a:gd name="T49" fmla="*/ 2156 h 2244"/>
                <a:gd name="T50" fmla="*/ 534 w 2024"/>
                <a:gd name="T51" fmla="*/ 2075 h 2244"/>
                <a:gd name="T52" fmla="*/ 394 w 2024"/>
                <a:gd name="T53" fmla="*/ 1972 h 2244"/>
                <a:gd name="T54" fmla="*/ 272 w 2024"/>
                <a:gd name="T55" fmla="*/ 1849 h 2244"/>
                <a:gd name="T56" fmla="*/ 169 w 2024"/>
                <a:gd name="T57" fmla="*/ 1709 h 2244"/>
                <a:gd name="T58" fmla="*/ 88 w 2024"/>
                <a:gd name="T59" fmla="*/ 1554 h 2244"/>
                <a:gd name="T60" fmla="*/ 32 w 2024"/>
                <a:gd name="T61" fmla="*/ 1386 h 2244"/>
                <a:gd name="T62" fmla="*/ 4 w 2024"/>
                <a:gd name="T63" fmla="*/ 1207 h 2244"/>
                <a:gd name="T64" fmla="*/ 4 w 2024"/>
                <a:gd name="T65" fmla="*/ 1022 h 2244"/>
                <a:gd name="T66" fmla="*/ 32 w 2024"/>
                <a:gd name="T67" fmla="*/ 843 h 2244"/>
                <a:gd name="T68" fmla="*/ 88 w 2024"/>
                <a:gd name="T69" fmla="*/ 676 h 2244"/>
                <a:gd name="T70" fmla="*/ 168 w 2024"/>
                <a:gd name="T71" fmla="*/ 521 h 2244"/>
                <a:gd name="T72" fmla="*/ 271 w 2024"/>
                <a:gd name="T73" fmla="*/ 380 h 2244"/>
                <a:gd name="T74" fmla="*/ 393 w 2024"/>
                <a:gd name="T75" fmla="*/ 259 h 2244"/>
                <a:gd name="T76" fmla="*/ 532 w 2024"/>
                <a:gd name="T77" fmla="*/ 156 h 2244"/>
                <a:gd name="T78" fmla="*/ 687 w 2024"/>
                <a:gd name="T79" fmla="*/ 75 h 2244"/>
                <a:gd name="T80" fmla="*/ 855 w 2024"/>
                <a:gd name="T81" fmla="*/ 19 h 2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4" h="2244">
                  <a:moveTo>
                    <a:pt x="943" y="0"/>
                  </a:moveTo>
                  <a:lnTo>
                    <a:pt x="895" y="66"/>
                  </a:lnTo>
                  <a:lnTo>
                    <a:pt x="853" y="134"/>
                  </a:lnTo>
                  <a:lnTo>
                    <a:pt x="816" y="206"/>
                  </a:lnTo>
                  <a:lnTo>
                    <a:pt x="784" y="281"/>
                  </a:lnTo>
                  <a:lnTo>
                    <a:pt x="756" y="358"/>
                  </a:lnTo>
                  <a:lnTo>
                    <a:pt x="734" y="439"/>
                  </a:lnTo>
                  <a:lnTo>
                    <a:pt x="719" y="521"/>
                  </a:lnTo>
                  <a:lnTo>
                    <a:pt x="709" y="604"/>
                  </a:lnTo>
                  <a:lnTo>
                    <a:pt x="707" y="691"/>
                  </a:lnTo>
                  <a:lnTo>
                    <a:pt x="710" y="783"/>
                  </a:lnTo>
                  <a:lnTo>
                    <a:pt x="720" y="873"/>
                  </a:lnTo>
                  <a:lnTo>
                    <a:pt x="739" y="961"/>
                  </a:lnTo>
                  <a:lnTo>
                    <a:pt x="764" y="1047"/>
                  </a:lnTo>
                  <a:lnTo>
                    <a:pt x="795" y="1130"/>
                  </a:lnTo>
                  <a:lnTo>
                    <a:pt x="832" y="1210"/>
                  </a:lnTo>
                  <a:lnTo>
                    <a:pt x="876" y="1286"/>
                  </a:lnTo>
                  <a:lnTo>
                    <a:pt x="924" y="1358"/>
                  </a:lnTo>
                  <a:lnTo>
                    <a:pt x="979" y="1426"/>
                  </a:lnTo>
                  <a:lnTo>
                    <a:pt x="1037" y="1489"/>
                  </a:lnTo>
                  <a:lnTo>
                    <a:pt x="1100" y="1549"/>
                  </a:lnTo>
                  <a:lnTo>
                    <a:pt x="1169" y="1602"/>
                  </a:lnTo>
                  <a:lnTo>
                    <a:pt x="1241" y="1652"/>
                  </a:lnTo>
                  <a:lnTo>
                    <a:pt x="1318" y="1694"/>
                  </a:lnTo>
                  <a:lnTo>
                    <a:pt x="1397" y="1731"/>
                  </a:lnTo>
                  <a:lnTo>
                    <a:pt x="1479" y="1762"/>
                  </a:lnTo>
                  <a:lnTo>
                    <a:pt x="1565" y="1787"/>
                  </a:lnTo>
                  <a:lnTo>
                    <a:pt x="1653" y="1806"/>
                  </a:lnTo>
                  <a:lnTo>
                    <a:pt x="1744" y="1817"/>
                  </a:lnTo>
                  <a:lnTo>
                    <a:pt x="1837" y="1821"/>
                  </a:lnTo>
                  <a:lnTo>
                    <a:pt x="1900" y="1818"/>
                  </a:lnTo>
                  <a:lnTo>
                    <a:pt x="1962" y="1813"/>
                  </a:lnTo>
                  <a:lnTo>
                    <a:pt x="2024" y="1803"/>
                  </a:lnTo>
                  <a:lnTo>
                    <a:pt x="1971" y="1869"/>
                  </a:lnTo>
                  <a:lnTo>
                    <a:pt x="1911" y="1929"/>
                  </a:lnTo>
                  <a:lnTo>
                    <a:pt x="1849" y="1986"/>
                  </a:lnTo>
                  <a:lnTo>
                    <a:pt x="1782" y="2037"/>
                  </a:lnTo>
                  <a:lnTo>
                    <a:pt x="1711" y="2084"/>
                  </a:lnTo>
                  <a:lnTo>
                    <a:pt x="1637" y="2125"/>
                  </a:lnTo>
                  <a:lnTo>
                    <a:pt x="1559" y="2160"/>
                  </a:lnTo>
                  <a:lnTo>
                    <a:pt x="1478" y="2190"/>
                  </a:lnTo>
                  <a:lnTo>
                    <a:pt x="1395" y="2213"/>
                  </a:lnTo>
                  <a:lnTo>
                    <a:pt x="1309" y="2231"/>
                  </a:lnTo>
                  <a:lnTo>
                    <a:pt x="1221" y="2241"/>
                  </a:lnTo>
                  <a:lnTo>
                    <a:pt x="1130" y="2244"/>
                  </a:lnTo>
                  <a:lnTo>
                    <a:pt x="1037" y="2241"/>
                  </a:lnTo>
                  <a:lnTo>
                    <a:pt x="946" y="2229"/>
                  </a:lnTo>
                  <a:lnTo>
                    <a:pt x="858" y="2212"/>
                  </a:lnTo>
                  <a:lnTo>
                    <a:pt x="773" y="2187"/>
                  </a:lnTo>
                  <a:lnTo>
                    <a:pt x="691" y="2156"/>
                  </a:lnTo>
                  <a:lnTo>
                    <a:pt x="611" y="2119"/>
                  </a:lnTo>
                  <a:lnTo>
                    <a:pt x="534" y="2075"/>
                  </a:lnTo>
                  <a:lnTo>
                    <a:pt x="462" y="2027"/>
                  </a:lnTo>
                  <a:lnTo>
                    <a:pt x="394" y="1972"/>
                  </a:lnTo>
                  <a:lnTo>
                    <a:pt x="330" y="1914"/>
                  </a:lnTo>
                  <a:lnTo>
                    <a:pt x="272" y="1849"/>
                  </a:lnTo>
                  <a:lnTo>
                    <a:pt x="217" y="1782"/>
                  </a:lnTo>
                  <a:lnTo>
                    <a:pt x="169" y="1709"/>
                  </a:lnTo>
                  <a:lnTo>
                    <a:pt x="126" y="1633"/>
                  </a:lnTo>
                  <a:lnTo>
                    <a:pt x="88" y="1554"/>
                  </a:lnTo>
                  <a:lnTo>
                    <a:pt x="57" y="1472"/>
                  </a:lnTo>
                  <a:lnTo>
                    <a:pt x="32" y="1386"/>
                  </a:lnTo>
                  <a:lnTo>
                    <a:pt x="15" y="1298"/>
                  </a:lnTo>
                  <a:lnTo>
                    <a:pt x="4" y="1207"/>
                  </a:lnTo>
                  <a:lnTo>
                    <a:pt x="0" y="1114"/>
                  </a:lnTo>
                  <a:lnTo>
                    <a:pt x="4" y="1022"/>
                  </a:lnTo>
                  <a:lnTo>
                    <a:pt x="14" y="932"/>
                  </a:lnTo>
                  <a:lnTo>
                    <a:pt x="32" y="843"/>
                  </a:lnTo>
                  <a:lnTo>
                    <a:pt x="57" y="758"/>
                  </a:lnTo>
                  <a:lnTo>
                    <a:pt x="88" y="676"/>
                  </a:lnTo>
                  <a:lnTo>
                    <a:pt x="126" y="596"/>
                  </a:lnTo>
                  <a:lnTo>
                    <a:pt x="168" y="521"/>
                  </a:lnTo>
                  <a:lnTo>
                    <a:pt x="216" y="449"/>
                  </a:lnTo>
                  <a:lnTo>
                    <a:pt x="271" y="380"/>
                  </a:lnTo>
                  <a:lnTo>
                    <a:pt x="329" y="317"/>
                  </a:lnTo>
                  <a:lnTo>
                    <a:pt x="393" y="259"/>
                  </a:lnTo>
                  <a:lnTo>
                    <a:pt x="461" y="204"/>
                  </a:lnTo>
                  <a:lnTo>
                    <a:pt x="532" y="156"/>
                  </a:lnTo>
                  <a:lnTo>
                    <a:pt x="607" y="112"/>
                  </a:lnTo>
                  <a:lnTo>
                    <a:pt x="687" y="75"/>
                  </a:lnTo>
                  <a:lnTo>
                    <a:pt x="769" y="44"/>
                  </a:lnTo>
                  <a:lnTo>
                    <a:pt x="855" y="1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4DD2FF"/>
            </a:solidFill>
            <a:ln w="0">
              <a:solidFill>
                <a:srgbClr val="4DD2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455" y="2775"/>
              <a:ext cx="1434" cy="1434"/>
            </a:xfrm>
            <a:custGeom>
              <a:avLst/>
              <a:gdLst>
                <a:gd name="T0" fmla="*/ 242 w 1434"/>
                <a:gd name="T1" fmla="*/ 0 h 1434"/>
                <a:gd name="T2" fmla="*/ 268 w 1434"/>
                <a:gd name="T3" fmla="*/ 2 h 1434"/>
                <a:gd name="T4" fmla="*/ 294 w 1434"/>
                <a:gd name="T5" fmla="*/ 11 h 1434"/>
                <a:gd name="T6" fmla="*/ 319 w 1434"/>
                <a:gd name="T7" fmla="*/ 23 h 1434"/>
                <a:gd name="T8" fmla="*/ 341 w 1434"/>
                <a:gd name="T9" fmla="*/ 42 h 1434"/>
                <a:gd name="T10" fmla="*/ 1393 w 1434"/>
                <a:gd name="T11" fmla="*/ 1093 h 1434"/>
                <a:gd name="T12" fmla="*/ 1410 w 1434"/>
                <a:gd name="T13" fmla="*/ 1115 h 1434"/>
                <a:gd name="T14" fmla="*/ 1424 w 1434"/>
                <a:gd name="T15" fmla="*/ 1140 h 1434"/>
                <a:gd name="T16" fmla="*/ 1432 w 1434"/>
                <a:gd name="T17" fmla="*/ 1166 h 1434"/>
                <a:gd name="T18" fmla="*/ 1434 w 1434"/>
                <a:gd name="T19" fmla="*/ 1193 h 1434"/>
                <a:gd name="T20" fmla="*/ 1432 w 1434"/>
                <a:gd name="T21" fmla="*/ 1219 h 1434"/>
                <a:gd name="T22" fmla="*/ 1424 w 1434"/>
                <a:gd name="T23" fmla="*/ 1246 h 1434"/>
                <a:gd name="T24" fmla="*/ 1410 w 1434"/>
                <a:gd name="T25" fmla="*/ 1270 h 1434"/>
                <a:gd name="T26" fmla="*/ 1393 w 1434"/>
                <a:gd name="T27" fmla="*/ 1292 h 1434"/>
                <a:gd name="T28" fmla="*/ 1292 w 1434"/>
                <a:gd name="T29" fmla="*/ 1393 h 1434"/>
                <a:gd name="T30" fmla="*/ 1270 w 1434"/>
                <a:gd name="T31" fmla="*/ 1410 h 1434"/>
                <a:gd name="T32" fmla="*/ 1246 w 1434"/>
                <a:gd name="T33" fmla="*/ 1424 h 1434"/>
                <a:gd name="T34" fmla="*/ 1219 w 1434"/>
                <a:gd name="T35" fmla="*/ 1432 h 1434"/>
                <a:gd name="T36" fmla="*/ 1193 w 1434"/>
                <a:gd name="T37" fmla="*/ 1434 h 1434"/>
                <a:gd name="T38" fmla="*/ 1193 w 1434"/>
                <a:gd name="T39" fmla="*/ 1434 h 1434"/>
                <a:gd name="T40" fmla="*/ 1166 w 1434"/>
                <a:gd name="T41" fmla="*/ 1432 h 1434"/>
                <a:gd name="T42" fmla="*/ 1140 w 1434"/>
                <a:gd name="T43" fmla="*/ 1424 h 1434"/>
                <a:gd name="T44" fmla="*/ 1115 w 1434"/>
                <a:gd name="T45" fmla="*/ 1410 h 1434"/>
                <a:gd name="T46" fmla="*/ 1093 w 1434"/>
                <a:gd name="T47" fmla="*/ 1393 h 1434"/>
                <a:gd name="T48" fmla="*/ 42 w 1434"/>
                <a:gd name="T49" fmla="*/ 341 h 1434"/>
                <a:gd name="T50" fmla="*/ 23 w 1434"/>
                <a:gd name="T51" fmla="*/ 319 h 1434"/>
                <a:gd name="T52" fmla="*/ 11 w 1434"/>
                <a:gd name="T53" fmla="*/ 294 h 1434"/>
                <a:gd name="T54" fmla="*/ 2 w 1434"/>
                <a:gd name="T55" fmla="*/ 268 h 1434"/>
                <a:gd name="T56" fmla="*/ 0 w 1434"/>
                <a:gd name="T57" fmla="*/ 242 h 1434"/>
                <a:gd name="T58" fmla="*/ 2 w 1434"/>
                <a:gd name="T59" fmla="*/ 215 h 1434"/>
                <a:gd name="T60" fmla="*/ 11 w 1434"/>
                <a:gd name="T61" fmla="*/ 188 h 1434"/>
                <a:gd name="T62" fmla="*/ 23 w 1434"/>
                <a:gd name="T63" fmla="*/ 164 h 1434"/>
                <a:gd name="T64" fmla="*/ 42 w 1434"/>
                <a:gd name="T65" fmla="*/ 141 h 1434"/>
                <a:gd name="T66" fmla="*/ 141 w 1434"/>
                <a:gd name="T67" fmla="*/ 42 h 1434"/>
                <a:gd name="T68" fmla="*/ 164 w 1434"/>
                <a:gd name="T69" fmla="*/ 23 h 1434"/>
                <a:gd name="T70" fmla="*/ 188 w 1434"/>
                <a:gd name="T71" fmla="*/ 11 h 1434"/>
                <a:gd name="T72" fmla="*/ 215 w 1434"/>
                <a:gd name="T73" fmla="*/ 2 h 1434"/>
                <a:gd name="T74" fmla="*/ 242 w 1434"/>
                <a:gd name="T75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34" h="1434">
                  <a:moveTo>
                    <a:pt x="242" y="0"/>
                  </a:moveTo>
                  <a:lnTo>
                    <a:pt x="268" y="2"/>
                  </a:lnTo>
                  <a:lnTo>
                    <a:pt x="294" y="11"/>
                  </a:lnTo>
                  <a:lnTo>
                    <a:pt x="319" y="23"/>
                  </a:lnTo>
                  <a:lnTo>
                    <a:pt x="341" y="42"/>
                  </a:lnTo>
                  <a:lnTo>
                    <a:pt x="1393" y="1093"/>
                  </a:lnTo>
                  <a:lnTo>
                    <a:pt x="1410" y="1115"/>
                  </a:lnTo>
                  <a:lnTo>
                    <a:pt x="1424" y="1140"/>
                  </a:lnTo>
                  <a:lnTo>
                    <a:pt x="1432" y="1166"/>
                  </a:lnTo>
                  <a:lnTo>
                    <a:pt x="1434" y="1193"/>
                  </a:lnTo>
                  <a:lnTo>
                    <a:pt x="1432" y="1219"/>
                  </a:lnTo>
                  <a:lnTo>
                    <a:pt x="1424" y="1246"/>
                  </a:lnTo>
                  <a:lnTo>
                    <a:pt x="1410" y="1270"/>
                  </a:lnTo>
                  <a:lnTo>
                    <a:pt x="1393" y="1292"/>
                  </a:lnTo>
                  <a:lnTo>
                    <a:pt x="1292" y="1393"/>
                  </a:lnTo>
                  <a:lnTo>
                    <a:pt x="1270" y="1410"/>
                  </a:lnTo>
                  <a:lnTo>
                    <a:pt x="1246" y="1424"/>
                  </a:lnTo>
                  <a:lnTo>
                    <a:pt x="1219" y="1432"/>
                  </a:lnTo>
                  <a:lnTo>
                    <a:pt x="1193" y="1434"/>
                  </a:lnTo>
                  <a:lnTo>
                    <a:pt x="1193" y="1434"/>
                  </a:lnTo>
                  <a:lnTo>
                    <a:pt x="1166" y="1432"/>
                  </a:lnTo>
                  <a:lnTo>
                    <a:pt x="1140" y="1424"/>
                  </a:lnTo>
                  <a:lnTo>
                    <a:pt x="1115" y="1410"/>
                  </a:lnTo>
                  <a:lnTo>
                    <a:pt x="1093" y="1393"/>
                  </a:lnTo>
                  <a:lnTo>
                    <a:pt x="42" y="341"/>
                  </a:lnTo>
                  <a:lnTo>
                    <a:pt x="23" y="319"/>
                  </a:lnTo>
                  <a:lnTo>
                    <a:pt x="11" y="294"/>
                  </a:lnTo>
                  <a:lnTo>
                    <a:pt x="2" y="268"/>
                  </a:lnTo>
                  <a:lnTo>
                    <a:pt x="0" y="242"/>
                  </a:lnTo>
                  <a:lnTo>
                    <a:pt x="2" y="215"/>
                  </a:lnTo>
                  <a:lnTo>
                    <a:pt x="11" y="188"/>
                  </a:lnTo>
                  <a:lnTo>
                    <a:pt x="23" y="164"/>
                  </a:lnTo>
                  <a:lnTo>
                    <a:pt x="42" y="141"/>
                  </a:lnTo>
                  <a:lnTo>
                    <a:pt x="141" y="42"/>
                  </a:lnTo>
                  <a:lnTo>
                    <a:pt x="164" y="23"/>
                  </a:lnTo>
                  <a:lnTo>
                    <a:pt x="188" y="11"/>
                  </a:lnTo>
                  <a:lnTo>
                    <a:pt x="215" y="2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546C96"/>
            </a:solidFill>
            <a:ln w="0">
              <a:solidFill>
                <a:srgbClr val="546C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455" y="2802"/>
              <a:ext cx="1407" cy="1407"/>
            </a:xfrm>
            <a:custGeom>
              <a:avLst/>
              <a:gdLst>
                <a:gd name="T0" fmla="*/ 159 w 1407"/>
                <a:gd name="T1" fmla="*/ 0 h 1407"/>
                <a:gd name="T2" fmla="*/ 144 w 1407"/>
                <a:gd name="T3" fmla="*/ 26 h 1407"/>
                <a:gd name="T4" fmla="*/ 135 w 1407"/>
                <a:gd name="T5" fmla="*/ 52 h 1407"/>
                <a:gd name="T6" fmla="*/ 131 w 1407"/>
                <a:gd name="T7" fmla="*/ 79 h 1407"/>
                <a:gd name="T8" fmla="*/ 134 w 1407"/>
                <a:gd name="T9" fmla="*/ 108 h 1407"/>
                <a:gd name="T10" fmla="*/ 141 w 1407"/>
                <a:gd name="T11" fmla="*/ 135 h 1407"/>
                <a:gd name="T12" fmla="*/ 154 w 1407"/>
                <a:gd name="T13" fmla="*/ 160 h 1407"/>
                <a:gd name="T14" fmla="*/ 172 w 1407"/>
                <a:gd name="T15" fmla="*/ 184 h 1407"/>
                <a:gd name="T16" fmla="*/ 1224 w 1407"/>
                <a:gd name="T17" fmla="*/ 1234 h 1407"/>
                <a:gd name="T18" fmla="*/ 1246 w 1407"/>
                <a:gd name="T19" fmla="*/ 1253 h 1407"/>
                <a:gd name="T20" fmla="*/ 1273 w 1407"/>
                <a:gd name="T21" fmla="*/ 1267 h 1407"/>
                <a:gd name="T22" fmla="*/ 1300 w 1407"/>
                <a:gd name="T23" fmla="*/ 1274 h 1407"/>
                <a:gd name="T24" fmla="*/ 1327 w 1407"/>
                <a:gd name="T25" fmla="*/ 1275 h 1407"/>
                <a:gd name="T26" fmla="*/ 1355 w 1407"/>
                <a:gd name="T27" fmla="*/ 1272 h 1407"/>
                <a:gd name="T28" fmla="*/ 1382 w 1407"/>
                <a:gd name="T29" fmla="*/ 1263 h 1407"/>
                <a:gd name="T30" fmla="*/ 1407 w 1407"/>
                <a:gd name="T31" fmla="*/ 1248 h 1407"/>
                <a:gd name="T32" fmla="*/ 1400 w 1407"/>
                <a:gd name="T33" fmla="*/ 1258 h 1407"/>
                <a:gd name="T34" fmla="*/ 1393 w 1407"/>
                <a:gd name="T35" fmla="*/ 1265 h 1407"/>
                <a:gd name="T36" fmla="*/ 1292 w 1407"/>
                <a:gd name="T37" fmla="*/ 1366 h 1407"/>
                <a:gd name="T38" fmla="*/ 1270 w 1407"/>
                <a:gd name="T39" fmla="*/ 1383 h 1407"/>
                <a:gd name="T40" fmla="*/ 1246 w 1407"/>
                <a:gd name="T41" fmla="*/ 1397 h 1407"/>
                <a:gd name="T42" fmla="*/ 1219 w 1407"/>
                <a:gd name="T43" fmla="*/ 1405 h 1407"/>
                <a:gd name="T44" fmla="*/ 1193 w 1407"/>
                <a:gd name="T45" fmla="*/ 1407 h 1407"/>
                <a:gd name="T46" fmla="*/ 1166 w 1407"/>
                <a:gd name="T47" fmla="*/ 1405 h 1407"/>
                <a:gd name="T48" fmla="*/ 1140 w 1407"/>
                <a:gd name="T49" fmla="*/ 1397 h 1407"/>
                <a:gd name="T50" fmla="*/ 1115 w 1407"/>
                <a:gd name="T51" fmla="*/ 1383 h 1407"/>
                <a:gd name="T52" fmla="*/ 1093 w 1407"/>
                <a:gd name="T53" fmla="*/ 1366 h 1407"/>
                <a:gd name="T54" fmla="*/ 42 w 1407"/>
                <a:gd name="T55" fmla="*/ 314 h 1407"/>
                <a:gd name="T56" fmla="*/ 23 w 1407"/>
                <a:gd name="T57" fmla="*/ 292 h 1407"/>
                <a:gd name="T58" fmla="*/ 11 w 1407"/>
                <a:gd name="T59" fmla="*/ 267 h 1407"/>
                <a:gd name="T60" fmla="*/ 2 w 1407"/>
                <a:gd name="T61" fmla="*/ 241 h 1407"/>
                <a:gd name="T62" fmla="*/ 0 w 1407"/>
                <a:gd name="T63" fmla="*/ 215 h 1407"/>
                <a:gd name="T64" fmla="*/ 2 w 1407"/>
                <a:gd name="T65" fmla="*/ 188 h 1407"/>
                <a:gd name="T66" fmla="*/ 11 w 1407"/>
                <a:gd name="T67" fmla="*/ 161 h 1407"/>
                <a:gd name="T68" fmla="*/ 23 w 1407"/>
                <a:gd name="T69" fmla="*/ 137 h 1407"/>
                <a:gd name="T70" fmla="*/ 42 w 1407"/>
                <a:gd name="T71" fmla="*/ 114 h 1407"/>
                <a:gd name="T72" fmla="*/ 141 w 1407"/>
                <a:gd name="T73" fmla="*/ 15 h 1407"/>
                <a:gd name="T74" fmla="*/ 150 w 1407"/>
                <a:gd name="T75" fmla="*/ 7 h 1407"/>
                <a:gd name="T76" fmla="*/ 159 w 1407"/>
                <a:gd name="T7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7" h="1407">
                  <a:moveTo>
                    <a:pt x="159" y="0"/>
                  </a:moveTo>
                  <a:lnTo>
                    <a:pt x="144" y="26"/>
                  </a:lnTo>
                  <a:lnTo>
                    <a:pt x="135" y="52"/>
                  </a:lnTo>
                  <a:lnTo>
                    <a:pt x="131" y="79"/>
                  </a:lnTo>
                  <a:lnTo>
                    <a:pt x="134" y="108"/>
                  </a:lnTo>
                  <a:lnTo>
                    <a:pt x="141" y="135"/>
                  </a:lnTo>
                  <a:lnTo>
                    <a:pt x="154" y="160"/>
                  </a:lnTo>
                  <a:lnTo>
                    <a:pt x="172" y="184"/>
                  </a:lnTo>
                  <a:lnTo>
                    <a:pt x="1224" y="1234"/>
                  </a:lnTo>
                  <a:lnTo>
                    <a:pt x="1246" y="1253"/>
                  </a:lnTo>
                  <a:lnTo>
                    <a:pt x="1273" y="1267"/>
                  </a:lnTo>
                  <a:lnTo>
                    <a:pt x="1300" y="1274"/>
                  </a:lnTo>
                  <a:lnTo>
                    <a:pt x="1327" y="1275"/>
                  </a:lnTo>
                  <a:lnTo>
                    <a:pt x="1355" y="1272"/>
                  </a:lnTo>
                  <a:lnTo>
                    <a:pt x="1382" y="1263"/>
                  </a:lnTo>
                  <a:lnTo>
                    <a:pt x="1407" y="1248"/>
                  </a:lnTo>
                  <a:lnTo>
                    <a:pt x="1400" y="1258"/>
                  </a:lnTo>
                  <a:lnTo>
                    <a:pt x="1393" y="1265"/>
                  </a:lnTo>
                  <a:lnTo>
                    <a:pt x="1292" y="1366"/>
                  </a:lnTo>
                  <a:lnTo>
                    <a:pt x="1270" y="1383"/>
                  </a:lnTo>
                  <a:lnTo>
                    <a:pt x="1246" y="1397"/>
                  </a:lnTo>
                  <a:lnTo>
                    <a:pt x="1219" y="1405"/>
                  </a:lnTo>
                  <a:lnTo>
                    <a:pt x="1193" y="1407"/>
                  </a:lnTo>
                  <a:lnTo>
                    <a:pt x="1166" y="1405"/>
                  </a:lnTo>
                  <a:lnTo>
                    <a:pt x="1140" y="1397"/>
                  </a:lnTo>
                  <a:lnTo>
                    <a:pt x="1115" y="1383"/>
                  </a:lnTo>
                  <a:lnTo>
                    <a:pt x="1093" y="1366"/>
                  </a:lnTo>
                  <a:lnTo>
                    <a:pt x="42" y="314"/>
                  </a:lnTo>
                  <a:lnTo>
                    <a:pt x="23" y="292"/>
                  </a:lnTo>
                  <a:lnTo>
                    <a:pt x="11" y="267"/>
                  </a:lnTo>
                  <a:lnTo>
                    <a:pt x="2" y="241"/>
                  </a:lnTo>
                  <a:lnTo>
                    <a:pt x="0" y="215"/>
                  </a:lnTo>
                  <a:lnTo>
                    <a:pt x="2" y="188"/>
                  </a:lnTo>
                  <a:lnTo>
                    <a:pt x="11" y="161"/>
                  </a:lnTo>
                  <a:lnTo>
                    <a:pt x="23" y="137"/>
                  </a:lnTo>
                  <a:lnTo>
                    <a:pt x="42" y="114"/>
                  </a:lnTo>
                  <a:lnTo>
                    <a:pt x="141" y="15"/>
                  </a:lnTo>
                  <a:lnTo>
                    <a:pt x="150" y="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53967"/>
            </a:solidFill>
            <a:ln w="0">
              <a:solidFill>
                <a:srgbClr val="25396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3554" y="1029"/>
              <a:ext cx="780" cy="1060"/>
            </a:xfrm>
            <a:custGeom>
              <a:avLst/>
              <a:gdLst>
                <a:gd name="T0" fmla="*/ 214 w 780"/>
                <a:gd name="T1" fmla="*/ 0 h 1060"/>
                <a:gd name="T2" fmla="*/ 307 w 780"/>
                <a:gd name="T3" fmla="*/ 1 h 1060"/>
                <a:gd name="T4" fmla="*/ 339 w 780"/>
                <a:gd name="T5" fmla="*/ 3 h 1060"/>
                <a:gd name="T6" fmla="*/ 370 w 780"/>
                <a:gd name="T7" fmla="*/ 11 h 1060"/>
                <a:gd name="T8" fmla="*/ 401 w 780"/>
                <a:gd name="T9" fmla="*/ 23 h 1060"/>
                <a:gd name="T10" fmla="*/ 454 w 780"/>
                <a:gd name="T11" fmla="*/ 49 h 1060"/>
                <a:gd name="T12" fmla="*/ 483 w 780"/>
                <a:gd name="T13" fmla="*/ 61 h 1060"/>
                <a:gd name="T14" fmla="*/ 516 w 780"/>
                <a:gd name="T15" fmla="*/ 69 h 1060"/>
                <a:gd name="T16" fmla="*/ 548 w 780"/>
                <a:gd name="T17" fmla="*/ 72 h 1060"/>
                <a:gd name="T18" fmla="*/ 697 w 780"/>
                <a:gd name="T19" fmla="*/ 72 h 1060"/>
                <a:gd name="T20" fmla="*/ 727 w 780"/>
                <a:gd name="T21" fmla="*/ 151 h 1060"/>
                <a:gd name="T22" fmla="*/ 749 w 780"/>
                <a:gd name="T23" fmla="*/ 233 h 1060"/>
                <a:gd name="T24" fmla="*/ 767 w 780"/>
                <a:gd name="T25" fmla="*/ 319 h 1060"/>
                <a:gd name="T26" fmla="*/ 777 w 780"/>
                <a:gd name="T27" fmla="*/ 406 h 1060"/>
                <a:gd name="T28" fmla="*/ 780 w 780"/>
                <a:gd name="T29" fmla="*/ 495 h 1060"/>
                <a:gd name="T30" fmla="*/ 778 w 780"/>
                <a:gd name="T31" fmla="*/ 582 h 1060"/>
                <a:gd name="T32" fmla="*/ 768 w 780"/>
                <a:gd name="T33" fmla="*/ 668 h 1060"/>
                <a:gd name="T34" fmla="*/ 750 w 780"/>
                <a:gd name="T35" fmla="*/ 752 h 1060"/>
                <a:gd name="T36" fmla="*/ 728 w 780"/>
                <a:gd name="T37" fmla="*/ 833 h 1060"/>
                <a:gd name="T38" fmla="*/ 701 w 780"/>
                <a:gd name="T39" fmla="*/ 911 h 1060"/>
                <a:gd name="T40" fmla="*/ 667 w 780"/>
                <a:gd name="T41" fmla="*/ 987 h 1060"/>
                <a:gd name="T42" fmla="*/ 628 w 780"/>
                <a:gd name="T43" fmla="*/ 1060 h 1060"/>
                <a:gd name="T44" fmla="*/ 569 w 780"/>
                <a:gd name="T45" fmla="*/ 1060 h 1060"/>
                <a:gd name="T46" fmla="*/ 385 w 780"/>
                <a:gd name="T47" fmla="*/ 816 h 1060"/>
                <a:gd name="T48" fmla="*/ 369 w 780"/>
                <a:gd name="T49" fmla="*/ 790 h 1060"/>
                <a:gd name="T50" fmla="*/ 361 w 780"/>
                <a:gd name="T51" fmla="*/ 761 h 1060"/>
                <a:gd name="T52" fmla="*/ 357 w 780"/>
                <a:gd name="T53" fmla="*/ 731 h 1060"/>
                <a:gd name="T54" fmla="*/ 357 w 780"/>
                <a:gd name="T55" fmla="*/ 637 h 1060"/>
                <a:gd name="T56" fmla="*/ 353 w 780"/>
                <a:gd name="T57" fmla="*/ 604 h 1060"/>
                <a:gd name="T58" fmla="*/ 342 w 780"/>
                <a:gd name="T59" fmla="*/ 575 h 1060"/>
                <a:gd name="T60" fmla="*/ 326 w 780"/>
                <a:gd name="T61" fmla="*/ 549 h 1060"/>
                <a:gd name="T62" fmla="*/ 303 w 780"/>
                <a:gd name="T63" fmla="*/ 526 h 1060"/>
                <a:gd name="T64" fmla="*/ 277 w 780"/>
                <a:gd name="T65" fmla="*/ 509 h 1060"/>
                <a:gd name="T66" fmla="*/ 248 w 780"/>
                <a:gd name="T67" fmla="*/ 499 h 1060"/>
                <a:gd name="T68" fmla="*/ 215 w 780"/>
                <a:gd name="T69" fmla="*/ 495 h 1060"/>
                <a:gd name="T70" fmla="*/ 213 w 780"/>
                <a:gd name="T71" fmla="*/ 495 h 1060"/>
                <a:gd name="T72" fmla="*/ 175 w 780"/>
                <a:gd name="T73" fmla="*/ 491 h 1060"/>
                <a:gd name="T74" fmla="*/ 139 w 780"/>
                <a:gd name="T75" fmla="*/ 482 h 1060"/>
                <a:gd name="T76" fmla="*/ 107 w 780"/>
                <a:gd name="T77" fmla="*/ 467 h 1060"/>
                <a:gd name="T78" fmla="*/ 77 w 780"/>
                <a:gd name="T79" fmla="*/ 446 h 1060"/>
                <a:gd name="T80" fmla="*/ 51 w 780"/>
                <a:gd name="T81" fmla="*/ 421 h 1060"/>
                <a:gd name="T82" fmla="*/ 30 w 780"/>
                <a:gd name="T83" fmla="*/ 392 h 1060"/>
                <a:gd name="T84" fmla="*/ 15 w 780"/>
                <a:gd name="T85" fmla="*/ 359 h 1060"/>
                <a:gd name="T86" fmla="*/ 5 w 780"/>
                <a:gd name="T87" fmla="*/ 324 h 1060"/>
                <a:gd name="T88" fmla="*/ 0 w 780"/>
                <a:gd name="T89" fmla="*/ 285 h 1060"/>
                <a:gd name="T90" fmla="*/ 0 w 780"/>
                <a:gd name="T91" fmla="*/ 215 h 1060"/>
                <a:gd name="T92" fmla="*/ 3 w 780"/>
                <a:gd name="T93" fmla="*/ 176 h 1060"/>
                <a:gd name="T94" fmla="*/ 13 w 780"/>
                <a:gd name="T95" fmla="*/ 140 h 1060"/>
                <a:gd name="T96" fmla="*/ 29 w 780"/>
                <a:gd name="T97" fmla="*/ 107 h 1060"/>
                <a:gd name="T98" fmla="*/ 50 w 780"/>
                <a:gd name="T99" fmla="*/ 75 h 1060"/>
                <a:gd name="T100" fmla="*/ 75 w 780"/>
                <a:gd name="T101" fmla="*/ 51 h 1060"/>
                <a:gd name="T102" fmla="*/ 105 w 780"/>
                <a:gd name="T103" fmla="*/ 30 h 1060"/>
                <a:gd name="T104" fmla="*/ 138 w 780"/>
                <a:gd name="T105" fmla="*/ 13 h 1060"/>
                <a:gd name="T106" fmla="*/ 175 w 780"/>
                <a:gd name="T107" fmla="*/ 3 h 1060"/>
                <a:gd name="T108" fmla="*/ 214 w 780"/>
                <a:gd name="T109" fmla="*/ 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0" h="1060">
                  <a:moveTo>
                    <a:pt x="214" y="0"/>
                  </a:moveTo>
                  <a:lnTo>
                    <a:pt x="307" y="1"/>
                  </a:lnTo>
                  <a:lnTo>
                    <a:pt x="339" y="3"/>
                  </a:lnTo>
                  <a:lnTo>
                    <a:pt x="370" y="11"/>
                  </a:lnTo>
                  <a:lnTo>
                    <a:pt x="401" y="23"/>
                  </a:lnTo>
                  <a:lnTo>
                    <a:pt x="454" y="49"/>
                  </a:lnTo>
                  <a:lnTo>
                    <a:pt x="483" y="61"/>
                  </a:lnTo>
                  <a:lnTo>
                    <a:pt x="516" y="69"/>
                  </a:lnTo>
                  <a:lnTo>
                    <a:pt x="548" y="72"/>
                  </a:lnTo>
                  <a:lnTo>
                    <a:pt x="697" y="72"/>
                  </a:lnTo>
                  <a:lnTo>
                    <a:pt x="727" y="151"/>
                  </a:lnTo>
                  <a:lnTo>
                    <a:pt x="749" y="233"/>
                  </a:lnTo>
                  <a:lnTo>
                    <a:pt x="767" y="319"/>
                  </a:lnTo>
                  <a:lnTo>
                    <a:pt x="777" y="406"/>
                  </a:lnTo>
                  <a:lnTo>
                    <a:pt x="780" y="495"/>
                  </a:lnTo>
                  <a:lnTo>
                    <a:pt x="778" y="582"/>
                  </a:lnTo>
                  <a:lnTo>
                    <a:pt x="768" y="668"/>
                  </a:lnTo>
                  <a:lnTo>
                    <a:pt x="750" y="752"/>
                  </a:lnTo>
                  <a:lnTo>
                    <a:pt x="728" y="833"/>
                  </a:lnTo>
                  <a:lnTo>
                    <a:pt x="701" y="911"/>
                  </a:lnTo>
                  <a:lnTo>
                    <a:pt x="667" y="987"/>
                  </a:lnTo>
                  <a:lnTo>
                    <a:pt x="628" y="1060"/>
                  </a:lnTo>
                  <a:lnTo>
                    <a:pt x="569" y="1060"/>
                  </a:lnTo>
                  <a:lnTo>
                    <a:pt x="385" y="816"/>
                  </a:lnTo>
                  <a:lnTo>
                    <a:pt x="369" y="790"/>
                  </a:lnTo>
                  <a:lnTo>
                    <a:pt x="361" y="761"/>
                  </a:lnTo>
                  <a:lnTo>
                    <a:pt x="357" y="731"/>
                  </a:lnTo>
                  <a:lnTo>
                    <a:pt x="357" y="637"/>
                  </a:lnTo>
                  <a:lnTo>
                    <a:pt x="353" y="604"/>
                  </a:lnTo>
                  <a:lnTo>
                    <a:pt x="342" y="575"/>
                  </a:lnTo>
                  <a:lnTo>
                    <a:pt x="326" y="549"/>
                  </a:lnTo>
                  <a:lnTo>
                    <a:pt x="303" y="526"/>
                  </a:lnTo>
                  <a:lnTo>
                    <a:pt x="277" y="509"/>
                  </a:lnTo>
                  <a:lnTo>
                    <a:pt x="248" y="499"/>
                  </a:lnTo>
                  <a:lnTo>
                    <a:pt x="215" y="495"/>
                  </a:lnTo>
                  <a:lnTo>
                    <a:pt x="213" y="495"/>
                  </a:lnTo>
                  <a:lnTo>
                    <a:pt x="175" y="491"/>
                  </a:lnTo>
                  <a:lnTo>
                    <a:pt x="139" y="482"/>
                  </a:lnTo>
                  <a:lnTo>
                    <a:pt x="107" y="467"/>
                  </a:lnTo>
                  <a:lnTo>
                    <a:pt x="77" y="446"/>
                  </a:lnTo>
                  <a:lnTo>
                    <a:pt x="51" y="421"/>
                  </a:lnTo>
                  <a:lnTo>
                    <a:pt x="30" y="392"/>
                  </a:lnTo>
                  <a:lnTo>
                    <a:pt x="15" y="359"/>
                  </a:lnTo>
                  <a:lnTo>
                    <a:pt x="5" y="324"/>
                  </a:lnTo>
                  <a:lnTo>
                    <a:pt x="0" y="285"/>
                  </a:lnTo>
                  <a:lnTo>
                    <a:pt x="0" y="215"/>
                  </a:lnTo>
                  <a:lnTo>
                    <a:pt x="3" y="176"/>
                  </a:lnTo>
                  <a:lnTo>
                    <a:pt x="13" y="140"/>
                  </a:lnTo>
                  <a:lnTo>
                    <a:pt x="29" y="107"/>
                  </a:lnTo>
                  <a:lnTo>
                    <a:pt x="50" y="75"/>
                  </a:lnTo>
                  <a:lnTo>
                    <a:pt x="75" y="51"/>
                  </a:lnTo>
                  <a:lnTo>
                    <a:pt x="105" y="30"/>
                  </a:lnTo>
                  <a:lnTo>
                    <a:pt x="138" y="13"/>
                  </a:lnTo>
                  <a:lnTo>
                    <a:pt x="175" y="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8F3FF"/>
            </a:solidFill>
            <a:ln w="0">
              <a:solidFill>
                <a:srgbClr val="E8F3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557" y="605"/>
              <a:ext cx="581" cy="425"/>
            </a:xfrm>
            <a:custGeom>
              <a:avLst/>
              <a:gdLst>
                <a:gd name="T0" fmla="*/ 212 w 581"/>
                <a:gd name="T1" fmla="*/ 0 h 425"/>
                <a:gd name="T2" fmla="*/ 304 w 581"/>
                <a:gd name="T3" fmla="*/ 0 h 425"/>
                <a:gd name="T4" fmla="*/ 367 w 581"/>
                <a:gd name="T5" fmla="*/ 49 h 425"/>
                <a:gd name="T6" fmla="*/ 427 w 581"/>
                <a:gd name="T7" fmla="*/ 102 h 425"/>
                <a:gd name="T8" fmla="*/ 483 w 581"/>
                <a:gd name="T9" fmla="*/ 158 h 425"/>
                <a:gd name="T10" fmla="*/ 534 w 581"/>
                <a:gd name="T11" fmla="*/ 219 h 425"/>
                <a:gd name="T12" fmla="*/ 581 w 581"/>
                <a:gd name="T13" fmla="*/ 283 h 425"/>
                <a:gd name="T14" fmla="*/ 425 w 581"/>
                <a:gd name="T15" fmla="*/ 283 h 425"/>
                <a:gd name="T16" fmla="*/ 402 w 581"/>
                <a:gd name="T17" fmla="*/ 287 h 425"/>
                <a:gd name="T18" fmla="*/ 382 w 581"/>
                <a:gd name="T19" fmla="*/ 297 h 425"/>
                <a:gd name="T20" fmla="*/ 367 w 581"/>
                <a:gd name="T21" fmla="*/ 312 h 425"/>
                <a:gd name="T22" fmla="*/ 358 w 581"/>
                <a:gd name="T23" fmla="*/ 332 h 425"/>
                <a:gd name="T24" fmla="*/ 354 w 581"/>
                <a:gd name="T25" fmla="*/ 354 h 425"/>
                <a:gd name="T26" fmla="*/ 350 w 581"/>
                <a:gd name="T27" fmla="*/ 377 h 425"/>
                <a:gd name="T28" fmla="*/ 340 w 581"/>
                <a:gd name="T29" fmla="*/ 395 h 425"/>
                <a:gd name="T30" fmla="*/ 325 w 581"/>
                <a:gd name="T31" fmla="*/ 411 h 425"/>
                <a:gd name="T32" fmla="*/ 305 w 581"/>
                <a:gd name="T33" fmla="*/ 421 h 425"/>
                <a:gd name="T34" fmla="*/ 282 w 581"/>
                <a:gd name="T35" fmla="*/ 425 h 425"/>
                <a:gd name="T36" fmla="*/ 71 w 581"/>
                <a:gd name="T37" fmla="*/ 425 h 425"/>
                <a:gd name="T38" fmla="*/ 48 w 581"/>
                <a:gd name="T39" fmla="*/ 421 h 425"/>
                <a:gd name="T40" fmla="*/ 30 w 581"/>
                <a:gd name="T41" fmla="*/ 411 h 425"/>
                <a:gd name="T42" fmla="*/ 14 w 581"/>
                <a:gd name="T43" fmla="*/ 395 h 425"/>
                <a:gd name="T44" fmla="*/ 4 w 581"/>
                <a:gd name="T45" fmla="*/ 377 h 425"/>
                <a:gd name="T46" fmla="*/ 0 w 581"/>
                <a:gd name="T47" fmla="*/ 354 h 425"/>
                <a:gd name="T48" fmla="*/ 0 w 581"/>
                <a:gd name="T49" fmla="*/ 283 h 425"/>
                <a:gd name="T50" fmla="*/ 4 w 581"/>
                <a:gd name="T51" fmla="*/ 261 h 425"/>
                <a:gd name="T52" fmla="*/ 14 w 581"/>
                <a:gd name="T53" fmla="*/ 241 h 425"/>
                <a:gd name="T54" fmla="*/ 30 w 581"/>
                <a:gd name="T55" fmla="*/ 226 h 425"/>
                <a:gd name="T56" fmla="*/ 48 w 581"/>
                <a:gd name="T57" fmla="*/ 216 h 425"/>
                <a:gd name="T58" fmla="*/ 71 w 581"/>
                <a:gd name="T59" fmla="*/ 213 h 425"/>
                <a:gd name="T60" fmla="*/ 93 w 581"/>
                <a:gd name="T61" fmla="*/ 209 h 425"/>
                <a:gd name="T62" fmla="*/ 113 w 581"/>
                <a:gd name="T63" fmla="*/ 199 h 425"/>
                <a:gd name="T64" fmla="*/ 128 w 581"/>
                <a:gd name="T65" fmla="*/ 184 h 425"/>
                <a:gd name="T66" fmla="*/ 138 w 581"/>
                <a:gd name="T67" fmla="*/ 164 h 425"/>
                <a:gd name="T68" fmla="*/ 141 w 581"/>
                <a:gd name="T69" fmla="*/ 142 h 425"/>
                <a:gd name="T70" fmla="*/ 141 w 581"/>
                <a:gd name="T71" fmla="*/ 71 h 425"/>
                <a:gd name="T72" fmla="*/ 145 w 581"/>
                <a:gd name="T73" fmla="*/ 49 h 425"/>
                <a:gd name="T74" fmla="*/ 155 w 581"/>
                <a:gd name="T75" fmla="*/ 30 h 425"/>
                <a:gd name="T76" fmla="*/ 171 w 581"/>
                <a:gd name="T77" fmla="*/ 14 h 425"/>
                <a:gd name="T78" fmla="*/ 190 w 581"/>
                <a:gd name="T79" fmla="*/ 4 h 425"/>
                <a:gd name="T80" fmla="*/ 212 w 581"/>
                <a:gd name="T81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1" h="425">
                  <a:moveTo>
                    <a:pt x="212" y="0"/>
                  </a:moveTo>
                  <a:lnTo>
                    <a:pt x="304" y="0"/>
                  </a:lnTo>
                  <a:lnTo>
                    <a:pt x="367" y="49"/>
                  </a:lnTo>
                  <a:lnTo>
                    <a:pt x="427" y="102"/>
                  </a:lnTo>
                  <a:lnTo>
                    <a:pt x="483" y="158"/>
                  </a:lnTo>
                  <a:lnTo>
                    <a:pt x="534" y="219"/>
                  </a:lnTo>
                  <a:lnTo>
                    <a:pt x="581" y="283"/>
                  </a:lnTo>
                  <a:lnTo>
                    <a:pt x="425" y="283"/>
                  </a:lnTo>
                  <a:lnTo>
                    <a:pt x="402" y="287"/>
                  </a:lnTo>
                  <a:lnTo>
                    <a:pt x="382" y="297"/>
                  </a:lnTo>
                  <a:lnTo>
                    <a:pt x="367" y="312"/>
                  </a:lnTo>
                  <a:lnTo>
                    <a:pt x="358" y="332"/>
                  </a:lnTo>
                  <a:lnTo>
                    <a:pt x="354" y="354"/>
                  </a:lnTo>
                  <a:lnTo>
                    <a:pt x="350" y="377"/>
                  </a:lnTo>
                  <a:lnTo>
                    <a:pt x="340" y="395"/>
                  </a:lnTo>
                  <a:lnTo>
                    <a:pt x="325" y="411"/>
                  </a:lnTo>
                  <a:lnTo>
                    <a:pt x="305" y="421"/>
                  </a:lnTo>
                  <a:lnTo>
                    <a:pt x="282" y="425"/>
                  </a:lnTo>
                  <a:lnTo>
                    <a:pt x="71" y="425"/>
                  </a:lnTo>
                  <a:lnTo>
                    <a:pt x="48" y="421"/>
                  </a:lnTo>
                  <a:lnTo>
                    <a:pt x="30" y="411"/>
                  </a:lnTo>
                  <a:lnTo>
                    <a:pt x="14" y="395"/>
                  </a:lnTo>
                  <a:lnTo>
                    <a:pt x="4" y="377"/>
                  </a:lnTo>
                  <a:lnTo>
                    <a:pt x="0" y="354"/>
                  </a:lnTo>
                  <a:lnTo>
                    <a:pt x="0" y="283"/>
                  </a:lnTo>
                  <a:lnTo>
                    <a:pt x="4" y="261"/>
                  </a:lnTo>
                  <a:lnTo>
                    <a:pt x="14" y="241"/>
                  </a:lnTo>
                  <a:lnTo>
                    <a:pt x="30" y="226"/>
                  </a:lnTo>
                  <a:lnTo>
                    <a:pt x="48" y="216"/>
                  </a:lnTo>
                  <a:lnTo>
                    <a:pt x="71" y="213"/>
                  </a:lnTo>
                  <a:lnTo>
                    <a:pt x="93" y="209"/>
                  </a:lnTo>
                  <a:lnTo>
                    <a:pt x="113" y="199"/>
                  </a:lnTo>
                  <a:lnTo>
                    <a:pt x="128" y="184"/>
                  </a:lnTo>
                  <a:lnTo>
                    <a:pt x="138" y="164"/>
                  </a:lnTo>
                  <a:lnTo>
                    <a:pt x="141" y="142"/>
                  </a:lnTo>
                  <a:lnTo>
                    <a:pt x="141" y="71"/>
                  </a:lnTo>
                  <a:lnTo>
                    <a:pt x="145" y="49"/>
                  </a:lnTo>
                  <a:lnTo>
                    <a:pt x="155" y="30"/>
                  </a:lnTo>
                  <a:lnTo>
                    <a:pt x="171" y="14"/>
                  </a:lnTo>
                  <a:lnTo>
                    <a:pt x="190" y="4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E8F3FF"/>
            </a:solidFill>
            <a:ln w="0">
              <a:solidFill>
                <a:srgbClr val="E8F3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781" y="1595"/>
              <a:ext cx="636" cy="848"/>
            </a:xfrm>
            <a:custGeom>
              <a:avLst/>
              <a:gdLst>
                <a:gd name="T0" fmla="*/ 0 w 636"/>
                <a:gd name="T1" fmla="*/ 0 h 848"/>
                <a:gd name="T2" fmla="*/ 169 w 636"/>
                <a:gd name="T3" fmla="*/ 0 h 848"/>
                <a:gd name="T4" fmla="*/ 196 w 636"/>
                <a:gd name="T5" fmla="*/ 2 h 848"/>
                <a:gd name="T6" fmla="*/ 222 w 636"/>
                <a:gd name="T7" fmla="*/ 10 h 848"/>
                <a:gd name="T8" fmla="*/ 247 w 636"/>
                <a:gd name="T9" fmla="*/ 24 h 848"/>
                <a:gd name="T10" fmla="*/ 423 w 636"/>
                <a:gd name="T11" fmla="*/ 142 h 848"/>
                <a:gd name="T12" fmla="*/ 565 w 636"/>
                <a:gd name="T13" fmla="*/ 142 h 848"/>
                <a:gd name="T14" fmla="*/ 587 w 636"/>
                <a:gd name="T15" fmla="*/ 145 h 848"/>
                <a:gd name="T16" fmla="*/ 606 w 636"/>
                <a:gd name="T17" fmla="*/ 155 h 848"/>
                <a:gd name="T18" fmla="*/ 622 w 636"/>
                <a:gd name="T19" fmla="*/ 170 h 848"/>
                <a:gd name="T20" fmla="*/ 632 w 636"/>
                <a:gd name="T21" fmla="*/ 190 h 848"/>
                <a:gd name="T22" fmla="*/ 636 w 636"/>
                <a:gd name="T23" fmla="*/ 212 h 848"/>
                <a:gd name="T24" fmla="*/ 636 w 636"/>
                <a:gd name="T25" fmla="*/ 324 h 848"/>
                <a:gd name="T26" fmla="*/ 633 w 636"/>
                <a:gd name="T27" fmla="*/ 343 h 848"/>
                <a:gd name="T28" fmla="*/ 626 w 636"/>
                <a:gd name="T29" fmla="*/ 359 h 848"/>
                <a:gd name="T30" fmla="*/ 614 w 636"/>
                <a:gd name="T31" fmla="*/ 374 h 848"/>
                <a:gd name="T32" fmla="*/ 494 w 636"/>
                <a:gd name="T33" fmla="*/ 494 h 848"/>
                <a:gd name="T34" fmla="*/ 494 w 636"/>
                <a:gd name="T35" fmla="*/ 765 h 848"/>
                <a:gd name="T36" fmla="*/ 490 w 636"/>
                <a:gd name="T37" fmla="*/ 787 h 848"/>
                <a:gd name="T38" fmla="*/ 483 w 636"/>
                <a:gd name="T39" fmla="*/ 807 h 848"/>
                <a:gd name="T40" fmla="*/ 469 w 636"/>
                <a:gd name="T41" fmla="*/ 823 h 848"/>
                <a:gd name="T42" fmla="*/ 453 w 636"/>
                <a:gd name="T43" fmla="*/ 837 h 848"/>
                <a:gd name="T44" fmla="*/ 433 w 636"/>
                <a:gd name="T45" fmla="*/ 844 h 848"/>
                <a:gd name="T46" fmla="*/ 412 w 636"/>
                <a:gd name="T47" fmla="*/ 848 h 848"/>
                <a:gd name="T48" fmla="*/ 391 w 636"/>
                <a:gd name="T49" fmla="*/ 844 h 848"/>
                <a:gd name="T50" fmla="*/ 372 w 636"/>
                <a:gd name="T51" fmla="*/ 837 h 848"/>
                <a:gd name="T52" fmla="*/ 356 w 636"/>
                <a:gd name="T53" fmla="*/ 826 h 848"/>
                <a:gd name="T54" fmla="*/ 342 w 636"/>
                <a:gd name="T55" fmla="*/ 810 h 848"/>
                <a:gd name="T56" fmla="*/ 334 w 636"/>
                <a:gd name="T57" fmla="*/ 791 h 848"/>
                <a:gd name="T58" fmla="*/ 211 w 636"/>
                <a:gd name="T59" fmla="*/ 423 h 848"/>
                <a:gd name="T60" fmla="*/ 62 w 636"/>
                <a:gd name="T61" fmla="*/ 324 h 848"/>
                <a:gd name="T62" fmla="*/ 41 w 636"/>
                <a:gd name="T63" fmla="*/ 307 h 848"/>
                <a:gd name="T64" fmla="*/ 23 w 636"/>
                <a:gd name="T65" fmla="*/ 286 h 848"/>
                <a:gd name="T66" fmla="*/ 10 w 636"/>
                <a:gd name="T67" fmla="*/ 261 h 848"/>
                <a:gd name="T68" fmla="*/ 2 w 636"/>
                <a:gd name="T69" fmla="*/ 235 h 848"/>
                <a:gd name="T70" fmla="*/ 0 w 636"/>
                <a:gd name="T71" fmla="*/ 207 h 848"/>
                <a:gd name="T72" fmla="*/ 0 w 636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848">
                  <a:moveTo>
                    <a:pt x="0" y="0"/>
                  </a:moveTo>
                  <a:lnTo>
                    <a:pt x="169" y="0"/>
                  </a:lnTo>
                  <a:lnTo>
                    <a:pt x="196" y="2"/>
                  </a:lnTo>
                  <a:lnTo>
                    <a:pt x="222" y="10"/>
                  </a:lnTo>
                  <a:lnTo>
                    <a:pt x="247" y="24"/>
                  </a:lnTo>
                  <a:lnTo>
                    <a:pt x="423" y="142"/>
                  </a:lnTo>
                  <a:lnTo>
                    <a:pt x="565" y="142"/>
                  </a:lnTo>
                  <a:lnTo>
                    <a:pt x="587" y="145"/>
                  </a:lnTo>
                  <a:lnTo>
                    <a:pt x="606" y="155"/>
                  </a:lnTo>
                  <a:lnTo>
                    <a:pt x="622" y="170"/>
                  </a:lnTo>
                  <a:lnTo>
                    <a:pt x="632" y="190"/>
                  </a:lnTo>
                  <a:lnTo>
                    <a:pt x="636" y="212"/>
                  </a:lnTo>
                  <a:lnTo>
                    <a:pt x="636" y="324"/>
                  </a:lnTo>
                  <a:lnTo>
                    <a:pt x="633" y="343"/>
                  </a:lnTo>
                  <a:lnTo>
                    <a:pt x="626" y="359"/>
                  </a:lnTo>
                  <a:lnTo>
                    <a:pt x="614" y="374"/>
                  </a:lnTo>
                  <a:lnTo>
                    <a:pt x="494" y="494"/>
                  </a:lnTo>
                  <a:lnTo>
                    <a:pt x="494" y="765"/>
                  </a:lnTo>
                  <a:lnTo>
                    <a:pt x="490" y="787"/>
                  </a:lnTo>
                  <a:lnTo>
                    <a:pt x="483" y="807"/>
                  </a:lnTo>
                  <a:lnTo>
                    <a:pt x="469" y="823"/>
                  </a:lnTo>
                  <a:lnTo>
                    <a:pt x="453" y="837"/>
                  </a:lnTo>
                  <a:lnTo>
                    <a:pt x="433" y="844"/>
                  </a:lnTo>
                  <a:lnTo>
                    <a:pt x="412" y="848"/>
                  </a:lnTo>
                  <a:lnTo>
                    <a:pt x="391" y="844"/>
                  </a:lnTo>
                  <a:lnTo>
                    <a:pt x="372" y="837"/>
                  </a:lnTo>
                  <a:lnTo>
                    <a:pt x="356" y="826"/>
                  </a:lnTo>
                  <a:lnTo>
                    <a:pt x="342" y="810"/>
                  </a:lnTo>
                  <a:lnTo>
                    <a:pt x="334" y="791"/>
                  </a:lnTo>
                  <a:lnTo>
                    <a:pt x="211" y="423"/>
                  </a:lnTo>
                  <a:lnTo>
                    <a:pt x="62" y="324"/>
                  </a:lnTo>
                  <a:lnTo>
                    <a:pt x="41" y="307"/>
                  </a:lnTo>
                  <a:lnTo>
                    <a:pt x="23" y="286"/>
                  </a:lnTo>
                  <a:lnTo>
                    <a:pt x="10" y="261"/>
                  </a:lnTo>
                  <a:lnTo>
                    <a:pt x="2" y="235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3FF"/>
            </a:solidFill>
            <a:ln w="0">
              <a:solidFill>
                <a:srgbClr val="E8F3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119" y="676"/>
              <a:ext cx="1065" cy="919"/>
            </a:xfrm>
            <a:custGeom>
              <a:avLst/>
              <a:gdLst>
                <a:gd name="T0" fmla="*/ 339 w 1065"/>
                <a:gd name="T1" fmla="*/ 0 h 919"/>
                <a:gd name="T2" fmla="*/ 449 w 1065"/>
                <a:gd name="T3" fmla="*/ 0 h 919"/>
                <a:gd name="T4" fmla="*/ 472 w 1065"/>
                <a:gd name="T5" fmla="*/ 4 h 919"/>
                <a:gd name="T6" fmla="*/ 490 w 1065"/>
                <a:gd name="T7" fmla="*/ 14 h 919"/>
                <a:gd name="T8" fmla="*/ 507 w 1065"/>
                <a:gd name="T9" fmla="*/ 29 h 919"/>
                <a:gd name="T10" fmla="*/ 516 w 1065"/>
                <a:gd name="T11" fmla="*/ 48 h 919"/>
                <a:gd name="T12" fmla="*/ 520 w 1065"/>
                <a:gd name="T13" fmla="*/ 71 h 919"/>
                <a:gd name="T14" fmla="*/ 520 w 1065"/>
                <a:gd name="T15" fmla="*/ 142 h 919"/>
                <a:gd name="T16" fmla="*/ 714 w 1065"/>
                <a:gd name="T17" fmla="*/ 12 h 919"/>
                <a:gd name="T18" fmla="*/ 733 w 1065"/>
                <a:gd name="T19" fmla="*/ 4 h 919"/>
                <a:gd name="T20" fmla="*/ 754 w 1065"/>
                <a:gd name="T21" fmla="*/ 0 h 919"/>
                <a:gd name="T22" fmla="*/ 995 w 1065"/>
                <a:gd name="T23" fmla="*/ 0 h 919"/>
                <a:gd name="T24" fmla="*/ 1017 w 1065"/>
                <a:gd name="T25" fmla="*/ 4 h 919"/>
                <a:gd name="T26" fmla="*/ 1036 w 1065"/>
                <a:gd name="T27" fmla="*/ 14 h 919"/>
                <a:gd name="T28" fmla="*/ 1050 w 1065"/>
                <a:gd name="T29" fmla="*/ 27 h 919"/>
                <a:gd name="T30" fmla="*/ 1060 w 1065"/>
                <a:gd name="T31" fmla="*/ 46 h 919"/>
                <a:gd name="T32" fmla="*/ 1065 w 1065"/>
                <a:gd name="T33" fmla="*/ 66 h 919"/>
                <a:gd name="T34" fmla="*/ 1063 w 1065"/>
                <a:gd name="T35" fmla="*/ 88 h 919"/>
                <a:gd name="T36" fmla="*/ 1028 w 1065"/>
                <a:gd name="T37" fmla="*/ 230 h 919"/>
                <a:gd name="T38" fmla="*/ 1021 w 1065"/>
                <a:gd name="T39" fmla="*/ 247 h 919"/>
                <a:gd name="T40" fmla="*/ 1009 w 1065"/>
                <a:gd name="T41" fmla="*/ 262 h 919"/>
                <a:gd name="T42" fmla="*/ 995 w 1065"/>
                <a:gd name="T43" fmla="*/ 273 h 919"/>
                <a:gd name="T44" fmla="*/ 978 w 1065"/>
                <a:gd name="T45" fmla="*/ 281 h 919"/>
                <a:gd name="T46" fmla="*/ 960 w 1065"/>
                <a:gd name="T47" fmla="*/ 283 h 919"/>
                <a:gd name="T48" fmla="*/ 873 w 1065"/>
                <a:gd name="T49" fmla="*/ 283 h 919"/>
                <a:gd name="T50" fmla="*/ 662 w 1065"/>
                <a:gd name="T51" fmla="*/ 636 h 919"/>
                <a:gd name="T52" fmla="*/ 591 w 1065"/>
                <a:gd name="T53" fmla="*/ 636 h 919"/>
                <a:gd name="T54" fmla="*/ 559 w 1065"/>
                <a:gd name="T55" fmla="*/ 640 h 919"/>
                <a:gd name="T56" fmla="*/ 529 w 1065"/>
                <a:gd name="T57" fmla="*/ 651 h 919"/>
                <a:gd name="T58" fmla="*/ 502 w 1065"/>
                <a:gd name="T59" fmla="*/ 667 h 919"/>
                <a:gd name="T60" fmla="*/ 480 w 1065"/>
                <a:gd name="T61" fmla="*/ 689 h 919"/>
                <a:gd name="T62" fmla="*/ 463 w 1065"/>
                <a:gd name="T63" fmla="*/ 715 h 919"/>
                <a:gd name="T64" fmla="*/ 453 w 1065"/>
                <a:gd name="T65" fmla="*/ 745 h 919"/>
                <a:gd name="T66" fmla="*/ 449 w 1065"/>
                <a:gd name="T67" fmla="*/ 777 h 919"/>
                <a:gd name="T68" fmla="*/ 449 w 1065"/>
                <a:gd name="T69" fmla="*/ 919 h 919"/>
                <a:gd name="T70" fmla="*/ 410 w 1065"/>
                <a:gd name="T71" fmla="*/ 919 h 919"/>
                <a:gd name="T72" fmla="*/ 377 w 1065"/>
                <a:gd name="T73" fmla="*/ 916 h 919"/>
                <a:gd name="T74" fmla="*/ 348 w 1065"/>
                <a:gd name="T75" fmla="*/ 909 h 919"/>
                <a:gd name="T76" fmla="*/ 318 w 1065"/>
                <a:gd name="T77" fmla="*/ 898 h 919"/>
                <a:gd name="T78" fmla="*/ 290 w 1065"/>
                <a:gd name="T79" fmla="*/ 882 h 919"/>
                <a:gd name="T80" fmla="*/ 266 w 1065"/>
                <a:gd name="T81" fmla="*/ 863 h 919"/>
                <a:gd name="T82" fmla="*/ 244 w 1065"/>
                <a:gd name="T83" fmla="*/ 839 h 919"/>
                <a:gd name="T84" fmla="*/ 0 w 1065"/>
                <a:gd name="T85" fmla="*/ 534 h 919"/>
                <a:gd name="T86" fmla="*/ 25 w 1065"/>
                <a:gd name="T87" fmla="*/ 457 h 919"/>
                <a:gd name="T88" fmla="*/ 56 w 1065"/>
                <a:gd name="T89" fmla="*/ 381 h 919"/>
                <a:gd name="T90" fmla="*/ 92 w 1065"/>
                <a:gd name="T91" fmla="*/ 310 h 919"/>
                <a:gd name="T92" fmla="*/ 133 w 1065"/>
                <a:gd name="T93" fmla="*/ 241 h 919"/>
                <a:gd name="T94" fmla="*/ 177 w 1065"/>
                <a:gd name="T95" fmla="*/ 175 h 919"/>
                <a:gd name="T96" fmla="*/ 227 w 1065"/>
                <a:gd name="T97" fmla="*/ 113 h 919"/>
                <a:gd name="T98" fmla="*/ 282 w 1065"/>
                <a:gd name="T99" fmla="*/ 55 h 919"/>
                <a:gd name="T100" fmla="*/ 339 w 1065"/>
                <a:gd name="T101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5" h="919">
                  <a:moveTo>
                    <a:pt x="339" y="0"/>
                  </a:moveTo>
                  <a:lnTo>
                    <a:pt x="449" y="0"/>
                  </a:lnTo>
                  <a:lnTo>
                    <a:pt x="472" y="4"/>
                  </a:lnTo>
                  <a:lnTo>
                    <a:pt x="490" y="14"/>
                  </a:lnTo>
                  <a:lnTo>
                    <a:pt x="507" y="29"/>
                  </a:lnTo>
                  <a:lnTo>
                    <a:pt x="516" y="48"/>
                  </a:lnTo>
                  <a:lnTo>
                    <a:pt x="520" y="71"/>
                  </a:lnTo>
                  <a:lnTo>
                    <a:pt x="520" y="142"/>
                  </a:lnTo>
                  <a:lnTo>
                    <a:pt x="714" y="12"/>
                  </a:lnTo>
                  <a:lnTo>
                    <a:pt x="733" y="4"/>
                  </a:lnTo>
                  <a:lnTo>
                    <a:pt x="754" y="0"/>
                  </a:lnTo>
                  <a:lnTo>
                    <a:pt x="995" y="0"/>
                  </a:lnTo>
                  <a:lnTo>
                    <a:pt x="1017" y="4"/>
                  </a:lnTo>
                  <a:lnTo>
                    <a:pt x="1036" y="14"/>
                  </a:lnTo>
                  <a:lnTo>
                    <a:pt x="1050" y="27"/>
                  </a:lnTo>
                  <a:lnTo>
                    <a:pt x="1060" y="46"/>
                  </a:lnTo>
                  <a:lnTo>
                    <a:pt x="1065" y="66"/>
                  </a:lnTo>
                  <a:lnTo>
                    <a:pt x="1063" y="88"/>
                  </a:lnTo>
                  <a:lnTo>
                    <a:pt x="1028" y="230"/>
                  </a:lnTo>
                  <a:lnTo>
                    <a:pt x="1021" y="247"/>
                  </a:lnTo>
                  <a:lnTo>
                    <a:pt x="1009" y="262"/>
                  </a:lnTo>
                  <a:lnTo>
                    <a:pt x="995" y="273"/>
                  </a:lnTo>
                  <a:lnTo>
                    <a:pt x="978" y="281"/>
                  </a:lnTo>
                  <a:lnTo>
                    <a:pt x="960" y="283"/>
                  </a:lnTo>
                  <a:lnTo>
                    <a:pt x="873" y="283"/>
                  </a:lnTo>
                  <a:lnTo>
                    <a:pt x="662" y="636"/>
                  </a:lnTo>
                  <a:lnTo>
                    <a:pt x="591" y="636"/>
                  </a:lnTo>
                  <a:lnTo>
                    <a:pt x="559" y="640"/>
                  </a:lnTo>
                  <a:lnTo>
                    <a:pt x="529" y="651"/>
                  </a:lnTo>
                  <a:lnTo>
                    <a:pt x="502" y="667"/>
                  </a:lnTo>
                  <a:lnTo>
                    <a:pt x="480" y="689"/>
                  </a:lnTo>
                  <a:lnTo>
                    <a:pt x="463" y="715"/>
                  </a:lnTo>
                  <a:lnTo>
                    <a:pt x="453" y="745"/>
                  </a:lnTo>
                  <a:lnTo>
                    <a:pt x="449" y="777"/>
                  </a:lnTo>
                  <a:lnTo>
                    <a:pt x="449" y="919"/>
                  </a:lnTo>
                  <a:lnTo>
                    <a:pt x="410" y="919"/>
                  </a:lnTo>
                  <a:lnTo>
                    <a:pt x="377" y="916"/>
                  </a:lnTo>
                  <a:lnTo>
                    <a:pt x="348" y="909"/>
                  </a:lnTo>
                  <a:lnTo>
                    <a:pt x="318" y="898"/>
                  </a:lnTo>
                  <a:lnTo>
                    <a:pt x="290" y="882"/>
                  </a:lnTo>
                  <a:lnTo>
                    <a:pt x="266" y="863"/>
                  </a:lnTo>
                  <a:lnTo>
                    <a:pt x="244" y="839"/>
                  </a:lnTo>
                  <a:lnTo>
                    <a:pt x="0" y="534"/>
                  </a:lnTo>
                  <a:lnTo>
                    <a:pt x="25" y="457"/>
                  </a:lnTo>
                  <a:lnTo>
                    <a:pt x="56" y="381"/>
                  </a:lnTo>
                  <a:lnTo>
                    <a:pt x="92" y="310"/>
                  </a:lnTo>
                  <a:lnTo>
                    <a:pt x="133" y="241"/>
                  </a:lnTo>
                  <a:lnTo>
                    <a:pt x="177" y="175"/>
                  </a:lnTo>
                  <a:lnTo>
                    <a:pt x="227" y="113"/>
                  </a:lnTo>
                  <a:lnTo>
                    <a:pt x="282" y="55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E8F3FF"/>
            </a:solidFill>
            <a:ln w="0">
              <a:solidFill>
                <a:srgbClr val="E8F3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119" y="676"/>
              <a:ext cx="745" cy="919"/>
            </a:xfrm>
            <a:custGeom>
              <a:avLst/>
              <a:gdLst>
                <a:gd name="T0" fmla="*/ 340 w 745"/>
                <a:gd name="T1" fmla="*/ 0 h 919"/>
                <a:gd name="T2" fmla="*/ 449 w 745"/>
                <a:gd name="T3" fmla="*/ 0 h 919"/>
                <a:gd name="T4" fmla="*/ 472 w 745"/>
                <a:gd name="T5" fmla="*/ 4 h 919"/>
                <a:gd name="T6" fmla="*/ 490 w 745"/>
                <a:gd name="T7" fmla="*/ 14 h 919"/>
                <a:gd name="T8" fmla="*/ 507 w 745"/>
                <a:gd name="T9" fmla="*/ 29 h 919"/>
                <a:gd name="T10" fmla="*/ 516 w 745"/>
                <a:gd name="T11" fmla="*/ 48 h 919"/>
                <a:gd name="T12" fmla="*/ 520 w 745"/>
                <a:gd name="T13" fmla="*/ 71 h 919"/>
                <a:gd name="T14" fmla="*/ 520 w 745"/>
                <a:gd name="T15" fmla="*/ 142 h 919"/>
                <a:gd name="T16" fmla="*/ 714 w 745"/>
                <a:gd name="T17" fmla="*/ 12 h 919"/>
                <a:gd name="T18" fmla="*/ 729 w 745"/>
                <a:gd name="T19" fmla="*/ 5 h 919"/>
                <a:gd name="T20" fmla="*/ 745 w 745"/>
                <a:gd name="T21" fmla="*/ 1 h 919"/>
                <a:gd name="T22" fmla="*/ 715 w 745"/>
                <a:gd name="T23" fmla="*/ 81 h 919"/>
                <a:gd name="T24" fmla="*/ 693 w 745"/>
                <a:gd name="T25" fmla="*/ 164 h 919"/>
                <a:gd name="T26" fmla="*/ 675 w 745"/>
                <a:gd name="T27" fmla="*/ 248 h 919"/>
                <a:gd name="T28" fmla="*/ 664 w 745"/>
                <a:gd name="T29" fmla="*/ 335 h 919"/>
                <a:gd name="T30" fmla="*/ 662 w 745"/>
                <a:gd name="T31" fmla="*/ 425 h 919"/>
                <a:gd name="T32" fmla="*/ 663 w 745"/>
                <a:gd name="T33" fmla="*/ 487 h 919"/>
                <a:gd name="T34" fmla="*/ 669 w 745"/>
                <a:gd name="T35" fmla="*/ 548 h 919"/>
                <a:gd name="T36" fmla="*/ 678 w 745"/>
                <a:gd name="T37" fmla="*/ 609 h 919"/>
                <a:gd name="T38" fmla="*/ 662 w 745"/>
                <a:gd name="T39" fmla="*/ 636 h 919"/>
                <a:gd name="T40" fmla="*/ 591 w 745"/>
                <a:gd name="T41" fmla="*/ 636 h 919"/>
                <a:gd name="T42" fmla="*/ 559 w 745"/>
                <a:gd name="T43" fmla="*/ 640 h 919"/>
                <a:gd name="T44" fmla="*/ 529 w 745"/>
                <a:gd name="T45" fmla="*/ 651 h 919"/>
                <a:gd name="T46" fmla="*/ 502 w 745"/>
                <a:gd name="T47" fmla="*/ 667 h 919"/>
                <a:gd name="T48" fmla="*/ 480 w 745"/>
                <a:gd name="T49" fmla="*/ 689 h 919"/>
                <a:gd name="T50" fmla="*/ 463 w 745"/>
                <a:gd name="T51" fmla="*/ 715 h 919"/>
                <a:gd name="T52" fmla="*/ 453 w 745"/>
                <a:gd name="T53" fmla="*/ 745 h 919"/>
                <a:gd name="T54" fmla="*/ 449 w 745"/>
                <a:gd name="T55" fmla="*/ 777 h 919"/>
                <a:gd name="T56" fmla="*/ 449 w 745"/>
                <a:gd name="T57" fmla="*/ 919 h 919"/>
                <a:gd name="T58" fmla="*/ 410 w 745"/>
                <a:gd name="T59" fmla="*/ 919 h 919"/>
                <a:gd name="T60" fmla="*/ 377 w 745"/>
                <a:gd name="T61" fmla="*/ 916 h 919"/>
                <a:gd name="T62" fmla="*/ 348 w 745"/>
                <a:gd name="T63" fmla="*/ 909 h 919"/>
                <a:gd name="T64" fmla="*/ 318 w 745"/>
                <a:gd name="T65" fmla="*/ 898 h 919"/>
                <a:gd name="T66" fmla="*/ 290 w 745"/>
                <a:gd name="T67" fmla="*/ 882 h 919"/>
                <a:gd name="T68" fmla="*/ 266 w 745"/>
                <a:gd name="T69" fmla="*/ 863 h 919"/>
                <a:gd name="T70" fmla="*/ 244 w 745"/>
                <a:gd name="T71" fmla="*/ 839 h 919"/>
                <a:gd name="T72" fmla="*/ 0 w 745"/>
                <a:gd name="T73" fmla="*/ 533 h 919"/>
                <a:gd name="T74" fmla="*/ 25 w 745"/>
                <a:gd name="T75" fmla="*/ 456 h 919"/>
                <a:gd name="T76" fmla="*/ 56 w 745"/>
                <a:gd name="T77" fmla="*/ 381 h 919"/>
                <a:gd name="T78" fmla="*/ 92 w 745"/>
                <a:gd name="T79" fmla="*/ 309 h 919"/>
                <a:gd name="T80" fmla="*/ 133 w 745"/>
                <a:gd name="T81" fmla="*/ 241 h 919"/>
                <a:gd name="T82" fmla="*/ 179 w 745"/>
                <a:gd name="T83" fmla="*/ 175 h 919"/>
                <a:gd name="T84" fmla="*/ 228 w 745"/>
                <a:gd name="T85" fmla="*/ 113 h 919"/>
                <a:gd name="T86" fmla="*/ 282 w 745"/>
                <a:gd name="T87" fmla="*/ 55 h 919"/>
                <a:gd name="T88" fmla="*/ 340 w 745"/>
                <a:gd name="T89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45" h="919">
                  <a:moveTo>
                    <a:pt x="340" y="0"/>
                  </a:moveTo>
                  <a:lnTo>
                    <a:pt x="449" y="0"/>
                  </a:lnTo>
                  <a:lnTo>
                    <a:pt x="472" y="4"/>
                  </a:lnTo>
                  <a:lnTo>
                    <a:pt x="490" y="14"/>
                  </a:lnTo>
                  <a:lnTo>
                    <a:pt x="507" y="29"/>
                  </a:lnTo>
                  <a:lnTo>
                    <a:pt x="516" y="48"/>
                  </a:lnTo>
                  <a:lnTo>
                    <a:pt x="520" y="71"/>
                  </a:lnTo>
                  <a:lnTo>
                    <a:pt x="520" y="142"/>
                  </a:lnTo>
                  <a:lnTo>
                    <a:pt x="714" y="12"/>
                  </a:lnTo>
                  <a:lnTo>
                    <a:pt x="729" y="5"/>
                  </a:lnTo>
                  <a:lnTo>
                    <a:pt x="745" y="1"/>
                  </a:lnTo>
                  <a:lnTo>
                    <a:pt x="715" y="81"/>
                  </a:lnTo>
                  <a:lnTo>
                    <a:pt x="693" y="164"/>
                  </a:lnTo>
                  <a:lnTo>
                    <a:pt x="675" y="248"/>
                  </a:lnTo>
                  <a:lnTo>
                    <a:pt x="664" y="335"/>
                  </a:lnTo>
                  <a:lnTo>
                    <a:pt x="662" y="425"/>
                  </a:lnTo>
                  <a:lnTo>
                    <a:pt x="663" y="487"/>
                  </a:lnTo>
                  <a:lnTo>
                    <a:pt x="669" y="548"/>
                  </a:lnTo>
                  <a:lnTo>
                    <a:pt x="678" y="609"/>
                  </a:lnTo>
                  <a:lnTo>
                    <a:pt x="662" y="636"/>
                  </a:lnTo>
                  <a:lnTo>
                    <a:pt x="591" y="636"/>
                  </a:lnTo>
                  <a:lnTo>
                    <a:pt x="559" y="640"/>
                  </a:lnTo>
                  <a:lnTo>
                    <a:pt x="529" y="651"/>
                  </a:lnTo>
                  <a:lnTo>
                    <a:pt x="502" y="667"/>
                  </a:lnTo>
                  <a:lnTo>
                    <a:pt x="480" y="689"/>
                  </a:lnTo>
                  <a:lnTo>
                    <a:pt x="463" y="715"/>
                  </a:lnTo>
                  <a:lnTo>
                    <a:pt x="453" y="745"/>
                  </a:lnTo>
                  <a:lnTo>
                    <a:pt x="449" y="777"/>
                  </a:lnTo>
                  <a:lnTo>
                    <a:pt x="449" y="919"/>
                  </a:lnTo>
                  <a:lnTo>
                    <a:pt x="410" y="919"/>
                  </a:lnTo>
                  <a:lnTo>
                    <a:pt x="377" y="916"/>
                  </a:lnTo>
                  <a:lnTo>
                    <a:pt x="348" y="909"/>
                  </a:lnTo>
                  <a:lnTo>
                    <a:pt x="318" y="898"/>
                  </a:lnTo>
                  <a:lnTo>
                    <a:pt x="290" y="882"/>
                  </a:lnTo>
                  <a:lnTo>
                    <a:pt x="266" y="863"/>
                  </a:lnTo>
                  <a:lnTo>
                    <a:pt x="244" y="839"/>
                  </a:lnTo>
                  <a:lnTo>
                    <a:pt x="0" y="533"/>
                  </a:lnTo>
                  <a:lnTo>
                    <a:pt x="25" y="456"/>
                  </a:lnTo>
                  <a:lnTo>
                    <a:pt x="56" y="381"/>
                  </a:lnTo>
                  <a:lnTo>
                    <a:pt x="92" y="309"/>
                  </a:lnTo>
                  <a:lnTo>
                    <a:pt x="133" y="241"/>
                  </a:lnTo>
                  <a:lnTo>
                    <a:pt x="179" y="175"/>
                  </a:lnTo>
                  <a:lnTo>
                    <a:pt x="228" y="113"/>
                  </a:lnTo>
                  <a:lnTo>
                    <a:pt x="282" y="5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DAE8FC"/>
            </a:solidFill>
            <a:ln w="0">
              <a:solidFill>
                <a:srgbClr val="DAE8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781" y="1595"/>
              <a:ext cx="528" cy="848"/>
            </a:xfrm>
            <a:custGeom>
              <a:avLst/>
              <a:gdLst>
                <a:gd name="T0" fmla="*/ 0 w 528"/>
                <a:gd name="T1" fmla="*/ 0 h 848"/>
                <a:gd name="T2" fmla="*/ 114 w 528"/>
                <a:gd name="T3" fmla="*/ 0 h 848"/>
                <a:gd name="T4" fmla="*/ 151 w 528"/>
                <a:gd name="T5" fmla="*/ 70 h 848"/>
                <a:gd name="T6" fmla="*/ 193 w 528"/>
                <a:gd name="T7" fmla="*/ 137 h 848"/>
                <a:gd name="T8" fmla="*/ 239 w 528"/>
                <a:gd name="T9" fmla="*/ 200 h 848"/>
                <a:gd name="T10" fmla="*/ 289 w 528"/>
                <a:gd name="T11" fmla="*/ 260 h 848"/>
                <a:gd name="T12" fmla="*/ 344 w 528"/>
                <a:gd name="T13" fmla="*/ 315 h 848"/>
                <a:gd name="T14" fmla="*/ 401 w 528"/>
                <a:gd name="T15" fmla="*/ 368 h 848"/>
                <a:gd name="T16" fmla="*/ 463 w 528"/>
                <a:gd name="T17" fmla="*/ 416 h 848"/>
                <a:gd name="T18" fmla="*/ 528 w 528"/>
                <a:gd name="T19" fmla="*/ 461 h 848"/>
                <a:gd name="T20" fmla="*/ 494 w 528"/>
                <a:gd name="T21" fmla="*/ 494 h 848"/>
                <a:gd name="T22" fmla="*/ 494 w 528"/>
                <a:gd name="T23" fmla="*/ 765 h 848"/>
                <a:gd name="T24" fmla="*/ 490 w 528"/>
                <a:gd name="T25" fmla="*/ 787 h 848"/>
                <a:gd name="T26" fmla="*/ 483 w 528"/>
                <a:gd name="T27" fmla="*/ 807 h 848"/>
                <a:gd name="T28" fmla="*/ 469 w 528"/>
                <a:gd name="T29" fmla="*/ 823 h 848"/>
                <a:gd name="T30" fmla="*/ 453 w 528"/>
                <a:gd name="T31" fmla="*/ 837 h 848"/>
                <a:gd name="T32" fmla="*/ 433 w 528"/>
                <a:gd name="T33" fmla="*/ 844 h 848"/>
                <a:gd name="T34" fmla="*/ 412 w 528"/>
                <a:gd name="T35" fmla="*/ 848 h 848"/>
                <a:gd name="T36" fmla="*/ 391 w 528"/>
                <a:gd name="T37" fmla="*/ 844 h 848"/>
                <a:gd name="T38" fmla="*/ 372 w 528"/>
                <a:gd name="T39" fmla="*/ 837 h 848"/>
                <a:gd name="T40" fmla="*/ 356 w 528"/>
                <a:gd name="T41" fmla="*/ 826 h 848"/>
                <a:gd name="T42" fmla="*/ 342 w 528"/>
                <a:gd name="T43" fmla="*/ 810 h 848"/>
                <a:gd name="T44" fmla="*/ 334 w 528"/>
                <a:gd name="T45" fmla="*/ 791 h 848"/>
                <a:gd name="T46" fmla="*/ 211 w 528"/>
                <a:gd name="T47" fmla="*/ 423 h 848"/>
                <a:gd name="T48" fmla="*/ 62 w 528"/>
                <a:gd name="T49" fmla="*/ 324 h 848"/>
                <a:gd name="T50" fmla="*/ 41 w 528"/>
                <a:gd name="T51" fmla="*/ 307 h 848"/>
                <a:gd name="T52" fmla="*/ 23 w 528"/>
                <a:gd name="T53" fmla="*/ 286 h 848"/>
                <a:gd name="T54" fmla="*/ 10 w 528"/>
                <a:gd name="T55" fmla="*/ 261 h 848"/>
                <a:gd name="T56" fmla="*/ 2 w 528"/>
                <a:gd name="T57" fmla="*/ 235 h 848"/>
                <a:gd name="T58" fmla="*/ 0 w 528"/>
                <a:gd name="T59" fmla="*/ 207 h 848"/>
                <a:gd name="T60" fmla="*/ 0 w 528"/>
                <a:gd name="T61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8" h="848">
                  <a:moveTo>
                    <a:pt x="0" y="0"/>
                  </a:moveTo>
                  <a:lnTo>
                    <a:pt x="114" y="0"/>
                  </a:lnTo>
                  <a:lnTo>
                    <a:pt x="151" y="70"/>
                  </a:lnTo>
                  <a:lnTo>
                    <a:pt x="193" y="137"/>
                  </a:lnTo>
                  <a:lnTo>
                    <a:pt x="239" y="200"/>
                  </a:lnTo>
                  <a:lnTo>
                    <a:pt x="289" y="260"/>
                  </a:lnTo>
                  <a:lnTo>
                    <a:pt x="344" y="315"/>
                  </a:lnTo>
                  <a:lnTo>
                    <a:pt x="401" y="368"/>
                  </a:lnTo>
                  <a:lnTo>
                    <a:pt x="463" y="416"/>
                  </a:lnTo>
                  <a:lnTo>
                    <a:pt x="528" y="461"/>
                  </a:lnTo>
                  <a:lnTo>
                    <a:pt x="494" y="494"/>
                  </a:lnTo>
                  <a:lnTo>
                    <a:pt x="494" y="765"/>
                  </a:lnTo>
                  <a:lnTo>
                    <a:pt x="490" y="787"/>
                  </a:lnTo>
                  <a:lnTo>
                    <a:pt x="483" y="807"/>
                  </a:lnTo>
                  <a:lnTo>
                    <a:pt x="469" y="823"/>
                  </a:lnTo>
                  <a:lnTo>
                    <a:pt x="453" y="837"/>
                  </a:lnTo>
                  <a:lnTo>
                    <a:pt x="433" y="844"/>
                  </a:lnTo>
                  <a:lnTo>
                    <a:pt x="412" y="848"/>
                  </a:lnTo>
                  <a:lnTo>
                    <a:pt x="391" y="844"/>
                  </a:lnTo>
                  <a:lnTo>
                    <a:pt x="372" y="837"/>
                  </a:lnTo>
                  <a:lnTo>
                    <a:pt x="356" y="826"/>
                  </a:lnTo>
                  <a:lnTo>
                    <a:pt x="342" y="810"/>
                  </a:lnTo>
                  <a:lnTo>
                    <a:pt x="334" y="791"/>
                  </a:lnTo>
                  <a:lnTo>
                    <a:pt x="211" y="423"/>
                  </a:lnTo>
                  <a:lnTo>
                    <a:pt x="62" y="324"/>
                  </a:lnTo>
                  <a:lnTo>
                    <a:pt x="41" y="307"/>
                  </a:lnTo>
                  <a:lnTo>
                    <a:pt x="23" y="286"/>
                  </a:lnTo>
                  <a:lnTo>
                    <a:pt x="10" y="261"/>
                  </a:lnTo>
                  <a:lnTo>
                    <a:pt x="2" y="235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8FC"/>
            </a:solidFill>
            <a:ln w="0">
              <a:solidFill>
                <a:srgbClr val="DAE8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550297" y="2755908"/>
            <a:ext cx="3641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Kunjungi laman </a:t>
            </a: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download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 center </a:t>
            </a: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zoom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 di </a:t>
            </a: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Zoom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.us.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53311" y="2171133"/>
            <a:ext cx="1090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accent4"/>
                </a:solidFill>
                <a:latin typeface="+mj-lt"/>
              </a:rPr>
              <a:t>2</a:t>
            </a:r>
            <a:endParaRPr lang="en-US" sz="3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5353" y="1619104"/>
            <a:ext cx="103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200" dirty="0">
                <a:solidFill>
                  <a:schemeClr val="accent1"/>
                </a:solidFill>
                <a:latin typeface="+mj-lt"/>
              </a:rPr>
              <a:t>1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988" y="2103635"/>
            <a:ext cx="2937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Buka browser di laptop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3051" y="4544536"/>
            <a:ext cx="103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200" dirty="0">
                <a:solidFill>
                  <a:schemeClr val="accent3"/>
                </a:solidFill>
                <a:latin typeface="+mj-lt"/>
              </a:rPr>
              <a:t>5</a:t>
            </a:r>
            <a:endParaRPr lang="en-US" sz="32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4987" y="5092872"/>
            <a:ext cx="3325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Tunggu unduh selesai, lalu install </a:t>
            </a: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zoom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4988" y="3402238"/>
            <a:ext cx="3719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Pilih aplikasi</a:t>
            </a:r>
          </a:p>
          <a:p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Zoom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 Client for Meetings'</a:t>
            </a:r>
          </a:p>
          <a:p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84761" y="3634346"/>
            <a:ext cx="10347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d-ID" sz="3200" dirty="0">
                <a:solidFill>
                  <a:schemeClr val="accent1"/>
                </a:solidFill>
                <a:latin typeface="+mj-lt"/>
              </a:rPr>
              <a:t>4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2041" y="3171406"/>
            <a:ext cx="1090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accent4"/>
                </a:solidFill>
                <a:latin typeface="+mj-lt"/>
              </a:rPr>
              <a:t>3</a:t>
            </a:r>
            <a:endParaRPr lang="en-US" sz="3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2460" y="4182025"/>
            <a:ext cx="413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Selanjutnya, Klik </a:t>
            </a: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Download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9123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Cara Download Zoom Melalui Handphone</a:t>
            </a:r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1" y="1813869"/>
            <a:ext cx="1761564" cy="1845212"/>
            <a:chOff x="4267201" y="1813869"/>
            <a:chExt cx="1761564" cy="1845212"/>
          </a:xfrm>
        </p:grpSpPr>
        <p:sp>
          <p:nvSpPr>
            <p:cNvPr id="5" name="Freeform 4"/>
            <p:cNvSpPr/>
            <p:nvPr/>
          </p:nvSpPr>
          <p:spPr>
            <a:xfrm flipV="1">
              <a:off x="4267201" y="1813869"/>
              <a:ext cx="1761564" cy="1845212"/>
            </a:xfrm>
            <a:custGeom>
              <a:avLst/>
              <a:gdLst>
                <a:gd name="connsiteX0" fmla="*/ 705971 w 1411941"/>
                <a:gd name="connsiteY0" fmla="*/ 1512000 h 1512000"/>
                <a:gd name="connsiteX1" fmla="*/ 1411941 w 1411941"/>
                <a:gd name="connsiteY1" fmla="*/ 1130850 h 1512000"/>
                <a:gd name="connsiteX2" fmla="*/ 1411941 w 1411941"/>
                <a:gd name="connsiteY2" fmla="*/ 756000 h 1512000"/>
                <a:gd name="connsiteX3" fmla="*/ 1411941 w 1411941"/>
                <a:gd name="connsiteY3" fmla="*/ 381150 h 1512000"/>
                <a:gd name="connsiteX4" fmla="*/ 705971 w 1411941"/>
                <a:gd name="connsiteY4" fmla="*/ 0 h 1512000"/>
                <a:gd name="connsiteX5" fmla="*/ 0 w 1411941"/>
                <a:gd name="connsiteY5" fmla="*/ 381150 h 1512000"/>
                <a:gd name="connsiteX6" fmla="*/ 0 w 1411941"/>
                <a:gd name="connsiteY6" fmla="*/ 756000 h 1512000"/>
                <a:gd name="connsiteX7" fmla="*/ 0 w 1411941"/>
                <a:gd name="connsiteY7" fmla="*/ 1130850 h 15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1941" h="1512000">
                  <a:moveTo>
                    <a:pt x="705971" y="1512000"/>
                  </a:moveTo>
                  <a:lnTo>
                    <a:pt x="1411941" y="1130850"/>
                  </a:lnTo>
                  <a:lnTo>
                    <a:pt x="1411941" y="756000"/>
                  </a:lnTo>
                  <a:lnTo>
                    <a:pt x="1411941" y="381150"/>
                  </a:lnTo>
                  <a:lnTo>
                    <a:pt x="705971" y="0"/>
                  </a:lnTo>
                  <a:lnTo>
                    <a:pt x="0" y="381150"/>
                  </a:lnTo>
                  <a:lnTo>
                    <a:pt x="0" y="756000"/>
                  </a:lnTo>
                  <a:lnTo>
                    <a:pt x="0" y="1130850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971" y="213631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63236" y="1813869"/>
            <a:ext cx="1761564" cy="1845212"/>
            <a:chOff x="6163236" y="1813869"/>
            <a:chExt cx="1761564" cy="1845212"/>
          </a:xfrm>
        </p:grpSpPr>
        <p:sp>
          <p:nvSpPr>
            <p:cNvPr id="8" name="Freeform 7"/>
            <p:cNvSpPr/>
            <p:nvPr/>
          </p:nvSpPr>
          <p:spPr>
            <a:xfrm flipV="1">
              <a:off x="6163236" y="1813869"/>
              <a:ext cx="1761564" cy="1845212"/>
            </a:xfrm>
            <a:custGeom>
              <a:avLst/>
              <a:gdLst>
                <a:gd name="connsiteX0" fmla="*/ 705971 w 1411941"/>
                <a:gd name="connsiteY0" fmla="*/ 1512000 h 1512000"/>
                <a:gd name="connsiteX1" fmla="*/ 1411941 w 1411941"/>
                <a:gd name="connsiteY1" fmla="*/ 1130850 h 1512000"/>
                <a:gd name="connsiteX2" fmla="*/ 1411941 w 1411941"/>
                <a:gd name="connsiteY2" fmla="*/ 756000 h 1512000"/>
                <a:gd name="connsiteX3" fmla="*/ 1411941 w 1411941"/>
                <a:gd name="connsiteY3" fmla="*/ 381150 h 1512000"/>
                <a:gd name="connsiteX4" fmla="*/ 705971 w 1411941"/>
                <a:gd name="connsiteY4" fmla="*/ 0 h 1512000"/>
                <a:gd name="connsiteX5" fmla="*/ 0 w 1411941"/>
                <a:gd name="connsiteY5" fmla="*/ 381150 h 1512000"/>
                <a:gd name="connsiteX6" fmla="*/ 0 w 1411941"/>
                <a:gd name="connsiteY6" fmla="*/ 756000 h 1512000"/>
                <a:gd name="connsiteX7" fmla="*/ 0 w 1411941"/>
                <a:gd name="connsiteY7" fmla="*/ 1130850 h 15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1941" h="1512000">
                  <a:moveTo>
                    <a:pt x="705971" y="1512000"/>
                  </a:moveTo>
                  <a:lnTo>
                    <a:pt x="1411941" y="1130850"/>
                  </a:lnTo>
                  <a:lnTo>
                    <a:pt x="1411941" y="756000"/>
                  </a:lnTo>
                  <a:lnTo>
                    <a:pt x="1411941" y="381150"/>
                  </a:lnTo>
                  <a:lnTo>
                    <a:pt x="705971" y="0"/>
                  </a:lnTo>
                  <a:lnTo>
                    <a:pt x="0" y="381150"/>
                  </a:lnTo>
                  <a:lnTo>
                    <a:pt x="0" y="756000"/>
                  </a:lnTo>
                  <a:lnTo>
                    <a:pt x="0" y="1130850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60364" y="213631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2</a:t>
              </a:r>
              <a:endPara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63236" y="3790587"/>
            <a:ext cx="1761564" cy="1845212"/>
            <a:chOff x="6163236" y="3790587"/>
            <a:chExt cx="1761564" cy="1845212"/>
          </a:xfrm>
        </p:grpSpPr>
        <p:sp>
          <p:nvSpPr>
            <p:cNvPr id="11" name="Freeform 10"/>
            <p:cNvSpPr/>
            <p:nvPr/>
          </p:nvSpPr>
          <p:spPr>
            <a:xfrm flipV="1">
              <a:off x="6163236" y="3790587"/>
              <a:ext cx="1761564" cy="1845212"/>
            </a:xfrm>
            <a:custGeom>
              <a:avLst/>
              <a:gdLst>
                <a:gd name="connsiteX0" fmla="*/ 705971 w 1411941"/>
                <a:gd name="connsiteY0" fmla="*/ 1512000 h 1512000"/>
                <a:gd name="connsiteX1" fmla="*/ 1411941 w 1411941"/>
                <a:gd name="connsiteY1" fmla="*/ 1130850 h 1512000"/>
                <a:gd name="connsiteX2" fmla="*/ 1411941 w 1411941"/>
                <a:gd name="connsiteY2" fmla="*/ 756000 h 1512000"/>
                <a:gd name="connsiteX3" fmla="*/ 1411941 w 1411941"/>
                <a:gd name="connsiteY3" fmla="*/ 381150 h 1512000"/>
                <a:gd name="connsiteX4" fmla="*/ 705971 w 1411941"/>
                <a:gd name="connsiteY4" fmla="*/ 0 h 1512000"/>
                <a:gd name="connsiteX5" fmla="*/ 0 w 1411941"/>
                <a:gd name="connsiteY5" fmla="*/ 381150 h 1512000"/>
                <a:gd name="connsiteX6" fmla="*/ 0 w 1411941"/>
                <a:gd name="connsiteY6" fmla="*/ 756000 h 1512000"/>
                <a:gd name="connsiteX7" fmla="*/ 0 w 1411941"/>
                <a:gd name="connsiteY7" fmla="*/ 1130850 h 15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1941" h="1512000">
                  <a:moveTo>
                    <a:pt x="705971" y="1512000"/>
                  </a:moveTo>
                  <a:lnTo>
                    <a:pt x="1411941" y="1130850"/>
                  </a:lnTo>
                  <a:lnTo>
                    <a:pt x="1411941" y="756000"/>
                  </a:lnTo>
                  <a:lnTo>
                    <a:pt x="1411941" y="381150"/>
                  </a:lnTo>
                  <a:lnTo>
                    <a:pt x="705971" y="0"/>
                  </a:lnTo>
                  <a:lnTo>
                    <a:pt x="0" y="381150"/>
                  </a:lnTo>
                  <a:lnTo>
                    <a:pt x="0" y="756000"/>
                  </a:lnTo>
                  <a:lnTo>
                    <a:pt x="0" y="1130850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75779" y="4113028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  <a:endPara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67201" y="3790587"/>
            <a:ext cx="1761564" cy="1845212"/>
            <a:chOff x="4267201" y="3790587"/>
            <a:chExt cx="1761564" cy="1845212"/>
          </a:xfrm>
        </p:grpSpPr>
        <p:sp>
          <p:nvSpPr>
            <p:cNvPr id="14" name="Freeform 13"/>
            <p:cNvSpPr/>
            <p:nvPr/>
          </p:nvSpPr>
          <p:spPr>
            <a:xfrm flipV="1">
              <a:off x="4267201" y="3790587"/>
              <a:ext cx="1761564" cy="1845212"/>
            </a:xfrm>
            <a:custGeom>
              <a:avLst/>
              <a:gdLst>
                <a:gd name="connsiteX0" fmla="*/ 705971 w 1411941"/>
                <a:gd name="connsiteY0" fmla="*/ 1512000 h 1512000"/>
                <a:gd name="connsiteX1" fmla="*/ 1411941 w 1411941"/>
                <a:gd name="connsiteY1" fmla="*/ 1130850 h 1512000"/>
                <a:gd name="connsiteX2" fmla="*/ 1411941 w 1411941"/>
                <a:gd name="connsiteY2" fmla="*/ 756000 h 1512000"/>
                <a:gd name="connsiteX3" fmla="*/ 1411941 w 1411941"/>
                <a:gd name="connsiteY3" fmla="*/ 381150 h 1512000"/>
                <a:gd name="connsiteX4" fmla="*/ 705971 w 1411941"/>
                <a:gd name="connsiteY4" fmla="*/ 0 h 1512000"/>
                <a:gd name="connsiteX5" fmla="*/ 0 w 1411941"/>
                <a:gd name="connsiteY5" fmla="*/ 381150 h 1512000"/>
                <a:gd name="connsiteX6" fmla="*/ 0 w 1411941"/>
                <a:gd name="connsiteY6" fmla="*/ 756000 h 1512000"/>
                <a:gd name="connsiteX7" fmla="*/ 0 w 1411941"/>
                <a:gd name="connsiteY7" fmla="*/ 1130850 h 15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1941" h="1512000">
                  <a:moveTo>
                    <a:pt x="705971" y="1512000"/>
                  </a:moveTo>
                  <a:lnTo>
                    <a:pt x="1411941" y="1130850"/>
                  </a:lnTo>
                  <a:lnTo>
                    <a:pt x="1411941" y="756000"/>
                  </a:lnTo>
                  <a:lnTo>
                    <a:pt x="1411941" y="381150"/>
                  </a:lnTo>
                  <a:lnTo>
                    <a:pt x="705971" y="0"/>
                  </a:lnTo>
                  <a:lnTo>
                    <a:pt x="0" y="381150"/>
                  </a:lnTo>
                  <a:lnTo>
                    <a:pt x="0" y="756000"/>
                  </a:lnTo>
                  <a:lnTo>
                    <a:pt x="0" y="1130850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74323" y="4113027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  <a:endPara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6886" y="2385599"/>
            <a:ext cx="353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accent1"/>
                </a:solidFill>
                <a:latin typeface="+mj-lt"/>
              </a:rPr>
              <a:t>Buka aplikasi play store di Ponsel anda</a:t>
            </a: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14770" y="2382531"/>
            <a:ext cx="3819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accent2"/>
                </a:solidFill>
                <a:latin typeface="+mj-lt"/>
              </a:rPr>
              <a:t>Pada pencarian ketikan “Zoom”</a:t>
            </a:r>
            <a:endParaRPr lang="id-ID" sz="2000" dirty="0"/>
          </a:p>
          <a:p>
            <a:endParaRPr 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21928" y="4113027"/>
            <a:ext cx="3712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accent6"/>
                </a:solidFill>
                <a:latin typeface="+mj-lt"/>
              </a:rPr>
              <a:t>Kemudian klik install, tunggu proses download dan install sampai selesai.</a:t>
            </a:r>
            <a:endParaRPr lang="en-US" sz="20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6886" y="4513136"/>
            <a:ext cx="403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accent3"/>
                </a:solidFill>
                <a:latin typeface="+mj-lt"/>
              </a:rPr>
              <a:t>Pilih dan klik ZOOM Cloud Meeting</a:t>
            </a:r>
            <a:endParaRPr lang="en-US" sz="2000" b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9150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9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Times New Roman" pitchFamily="18" charset="0"/>
                <a:cs typeface="Times New Roman" pitchFamily="18" charset="0"/>
              </a:rPr>
              <a:t>ZOOM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0350141"/>
              </p:ext>
            </p:extLst>
          </p:nvPr>
        </p:nvGraphicFramePr>
        <p:xfrm>
          <a:off x="850900" y="1485900"/>
          <a:ext cx="10374148" cy="465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>
          <a:xfrm>
            <a:off x="5492028" y="3630705"/>
            <a:ext cx="5507665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id-ID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"/>
          <a:stretch/>
        </p:blipFill>
        <p:spPr>
          <a:xfrm>
            <a:off x="1325294" y="1068853"/>
            <a:ext cx="9674399" cy="51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id-ID" sz="1800" b="1" dirty="0">
                <a:latin typeface="Times New Roman" pitchFamily="18" charset="0"/>
                <a:cs typeface="Times New Roman" pitchFamily="18" charset="0"/>
              </a:rPr>
              <a:t>Klik link zoom lalu masukkan nama, maka dapat langsung bergabung ke dalam sebuah </a:t>
            </a:r>
            <a:r>
              <a:rPr lang="id-ID" sz="1800" b="1" i="1" dirty="0">
                <a:latin typeface="Times New Roman" pitchFamily="18" charset="0"/>
                <a:cs typeface="Times New Roman" pitchFamily="18" charset="0"/>
              </a:rPr>
              <a:t>meeting </a:t>
            </a:r>
            <a:r>
              <a:rPr lang="id-ID" sz="1800" b="1" dirty="0">
                <a:latin typeface="Times New Roman" pitchFamily="18" charset="0"/>
                <a:cs typeface="Times New Roman" pitchFamily="18" charset="0"/>
              </a:rPr>
              <a:t>Zoom, bahkan jika belum memiliki akun.</a:t>
            </a:r>
          </a:p>
          <a:p>
            <a:endParaRPr lang="id-ID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02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>
              <a:tabLst>
                <a:tab pos="361950" algn="l"/>
              </a:tabLst>
            </a:pPr>
            <a:r>
              <a:rPr lang="id-ID" sz="1800" b="1" dirty="0">
                <a:latin typeface="Times New Roman" pitchFamily="18" charset="0"/>
                <a:cs typeface="Times New Roman" pitchFamily="18" charset="0"/>
              </a:rPr>
              <a:t>Buka aplikasi zoom, Setelah membuka aplikasi atau website, cari dan pilihlah menu ‘Join a Meeting’ atau ‘Join’ pada aplikasi HP.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6101255" y="4311034"/>
            <a:ext cx="5460603" cy="1467861"/>
          </a:xfrm>
        </p:spPr>
        <p:txBody>
          <a:bodyPr/>
          <a:lstStyle/>
          <a:p>
            <a:pPr>
              <a:tabLst>
                <a:tab pos="361950" algn="l"/>
              </a:tabLst>
            </a:pPr>
            <a:r>
              <a:rPr lang="id-ID" sz="1800" b="1" dirty="0">
                <a:latin typeface="Times New Roman" pitchFamily="18" charset="0"/>
                <a:cs typeface="Times New Roman" pitchFamily="18" charset="0"/>
              </a:rPr>
              <a:t>Masukkan  Link atau Meeting ID lalu masukkan nama 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(Setelah mengatur nama, kamu juga dapat mengatur apakah kamera dan mikrofon akan menyala saat memasuki ruangan </a:t>
            </a:r>
            <a:r>
              <a:rPr lang="id-ID" sz="1800" i="1" dirty="0">
                <a:latin typeface="Times New Roman" pitchFamily="18" charset="0"/>
                <a:cs typeface="Times New Roman" pitchFamily="18" charset="0"/>
              </a:rPr>
              <a:t>meeting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tabLst>
                <a:tab pos="361950" algn="l"/>
              </a:tabLst>
            </a:pP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b="1" dirty="0">
                <a:latin typeface="Times New Roman" pitchFamily="18" charset="0"/>
                <a:cs typeface="Times New Roman" pitchFamily="18" charset="0"/>
              </a:rPr>
              <a:t>setelah itu masukkan password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Cara Join Zoom Instant Meeting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>
          <a:xfrm>
            <a:off x="5108028" y="4477407"/>
            <a:ext cx="993227" cy="1135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558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7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Cara Membuat Meeting Sendiri di Zoom</a:t>
            </a: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348400" y="1447257"/>
            <a:ext cx="7495200" cy="1440000"/>
            <a:chOff x="1661500" y="3701171"/>
            <a:chExt cx="7495200" cy="1440000"/>
          </a:xfrm>
        </p:grpSpPr>
        <p:sp>
          <p:nvSpPr>
            <p:cNvPr id="51" name="Freeform 50"/>
            <p:cNvSpPr/>
            <p:nvPr/>
          </p:nvSpPr>
          <p:spPr>
            <a:xfrm>
              <a:off x="1661500" y="3701171"/>
              <a:ext cx="6428400" cy="1440000"/>
            </a:xfrm>
            <a:custGeom>
              <a:avLst/>
              <a:gdLst>
                <a:gd name="connsiteX0" fmla="*/ 720000 w 6428400"/>
                <a:gd name="connsiteY0" fmla="*/ 90000 h 1440000"/>
                <a:gd name="connsiteX1" fmla="*/ 90000 w 6428400"/>
                <a:gd name="connsiteY1" fmla="*/ 720000 h 1440000"/>
                <a:gd name="connsiteX2" fmla="*/ 720000 w 6428400"/>
                <a:gd name="connsiteY2" fmla="*/ 1350000 h 1440000"/>
                <a:gd name="connsiteX3" fmla="*/ 846967 w 6428400"/>
                <a:gd name="connsiteY3" fmla="*/ 1337201 h 1440000"/>
                <a:gd name="connsiteX4" fmla="*/ 942000 w 6428400"/>
                <a:gd name="connsiteY4" fmla="*/ 1307701 h 1440000"/>
                <a:gd name="connsiteX5" fmla="*/ 942000 w 6428400"/>
                <a:gd name="connsiteY5" fmla="*/ 1307702 h 1440000"/>
                <a:gd name="connsiteX6" fmla="*/ 965224 w 6428400"/>
                <a:gd name="connsiteY6" fmla="*/ 1300492 h 1440000"/>
                <a:gd name="connsiteX7" fmla="*/ 1350000 w 6428400"/>
                <a:gd name="connsiteY7" fmla="*/ 720001 h 1440000"/>
                <a:gd name="connsiteX8" fmla="*/ 965224 w 6428400"/>
                <a:gd name="connsiteY8" fmla="*/ 139510 h 1440000"/>
                <a:gd name="connsiteX9" fmla="*/ 942000 w 6428400"/>
                <a:gd name="connsiteY9" fmla="*/ 132301 h 1440000"/>
                <a:gd name="connsiteX10" fmla="*/ 942000 w 6428400"/>
                <a:gd name="connsiteY10" fmla="*/ 132300 h 1440000"/>
                <a:gd name="connsiteX11" fmla="*/ 846967 w 6428400"/>
                <a:gd name="connsiteY11" fmla="*/ 102799 h 1440000"/>
                <a:gd name="connsiteX12" fmla="*/ 720000 w 6428400"/>
                <a:gd name="connsiteY12" fmla="*/ 90000 h 1440000"/>
                <a:gd name="connsiteX13" fmla="*/ 720000 w 6428400"/>
                <a:gd name="connsiteY13" fmla="*/ 0 h 1440000"/>
                <a:gd name="connsiteX14" fmla="*/ 1000256 w 6428400"/>
                <a:gd name="connsiteY14" fmla="*/ 56581 h 1440000"/>
                <a:gd name="connsiteX15" fmla="*/ 1099410 w 6428400"/>
                <a:gd name="connsiteY15" fmla="*/ 110400 h 1440000"/>
                <a:gd name="connsiteX16" fmla="*/ 942000 w 6428400"/>
                <a:gd name="connsiteY16" fmla="*/ 110400 h 1440000"/>
                <a:gd name="connsiteX17" fmla="*/ 942000 w 6428400"/>
                <a:gd name="connsiteY17" fmla="*/ 110401 h 1440000"/>
                <a:gd name="connsiteX18" fmla="*/ 1099410 w 6428400"/>
                <a:gd name="connsiteY18" fmla="*/ 110401 h 1440000"/>
                <a:gd name="connsiteX19" fmla="*/ 6075478 w 6428400"/>
                <a:gd name="connsiteY19" fmla="*/ 110401 h 1440000"/>
                <a:gd name="connsiteX20" fmla="*/ 6428400 w 6428400"/>
                <a:gd name="connsiteY20" fmla="*/ 720001 h 1440000"/>
                <a:gd name="connsiteX21" fmla="*/ 6075478 w 6428400"/>
                <a:gd name="connsiteY21" fmla="*/ 1329600 h 1440000"/>
                <a:gd name="connsiteX22" fmla="*/ 1099412 w 6428400"/>
                <a:gd name="connsiteY22" fmla="*/ 1329600 h 1440000"/>
                <a:gd name="connsiteX23" fmla="*/ 1099410 w 6428400"/>
                <a:gd name="connsiteY23" fmla="*/ 1329600 h 1440000"/>
                <a:gd name="connsiteX24" fmla="*/ 1000256 w 6428400"/>
                <a:gd name="connsiteY24" fmla="*/ 1383419 h 1440000"/>
                <a:gd name="connsiteX25" fmla="*/ 720000 w 6428400"/>
                <a:gd name="connsiteY25" fmla="*/ 1440000 h 1440000"/>
                <a:gd name="connsiteX26" fmla="*/ 0 w 6428400"/>
                <a:gd name="connsiteY26" fmla="*/ 720000 h 1440000"/>
                <a:gd name="connsiteX27" fmla="*/ 720000 w 6428400"/>
                <a:gd name="connsiteY27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28400" h="1440000">
                  <a:moveTo>
                    <a:pt x="720000" y="90000"/>
                  </a:moveTo>
                  <a:cubicBezTo>
                    <a:pt x="372061" y="90000"/>
                    <a:pt x="90000" y="372061"/>
                    <a:pt x="90000" y="720000"/>
                  </a:cubicBezTo>
                  <a:cubicBezTo>
                    <a:pt x="90000" y="1067939"/>
                    <a:pt x="372061" y="1350000"/>
                    <a:pt x="720000" y="1350000"/>
                  </a:cubicBezTo>
                  <a:cubicBezTo>
                    <a:pt x="763492" y="1350000"/>
                    <a:pt x="805955" y="1345593"/>
                    <a:pt x="846967" y="1337201"/>
                  </a:cubicBezTo>
                  <a:lnTo>
                    <a:pt x="942000" y="1307701"/>
                  </a:lnTo>
                  <a:lnTo>
                    <a:pt x="942000" y="1307702"/>
                  </a:lnTo>
                  <a:lnTo>
                    <a:pt x="965224" y="1300492"/>
                  </a:lnTo>
                  <a:cubicBezTo>
                    <a:pt x="1191341" y="1204853"/>
                    <a:pt x="1350000" y="980955"/>
                    <a:pt x="1350000" y="720001"/>
                  </a:cubicBezTo>
                  <a:cubicBezTo>
                    <a:pt x="1350000" y="459047"/>
                    <a:pt x="1191341" y="235149"/>
                    <a:pt x="965224" y="139510"/>
                  </a:cubicBezTo>
                  <a:lnTo>
                    <a:pt x="942000" y="132301"/>
                  </a:lnTo>
                  <a:lnTo>
                    <a:pt x="942000" y="132300"/>
                  </a:lnTo>
                  <a:lnTo>
                    <a:pt x="846967" y="102799"/>
                  </a:lnTo>
                  <a:cubicBezTo>
                    <a:pt x="805955" y="94407"/>
                    <a:pt x="763492" y="90000"/>
                    <a:pt x="720000" y="90000"/>
                  </a:cubicBezTo>
                  <a:close/>
                  <a:moveTo>
                    <a:pt x="720000" y="0"/>
                  </a:moveTo>
                  <a:cubicBezTo>
                    <a:pt x="819411" y="0"/>
                    <a:pt x="914117" y="20147"/>
                    <a:pt x="1000256" y="56581"/>
                  </a:cubicBezTo>
                  <a:lnTo>
                    <a:pt x="1099410" y="110400"/>
                  </a:lnTo>
                  <a:lnTo>
                    <a:pt x="942000" y="110400"/>
                  </a:lnTo>
                  <a:lnTo>
                    <a:pt x="942000" y="110401"/>
                  </a:lnTo>
                  <a:lnTo>
                    <a:pt x="1099410" y="110401"/>
                  </a:lnTo>
                  <a:lnTo>
                    <a:pt x="6075478" y="110401"/>
                  </a:lnTo>
                  <a:lnTo>
                    <a:pt x="6428400" y="720001"/>
                  </a:lnTo>
                  <a:lnTo>
                    <a:pt x="6075478" y="1329600"/>
                  </a:lnTo>
                  <a:lnTo>
                    <a:pt x="1099412" y="1329600"/>
                  </a:lnTo>
                  <a:lnTo>
                    <a:pt x="1099410" y="1329600"/>
                  </a:lnTo>
                  <a:lnTo>
                    <a:pt x="1000256" y="1383419"/>
                  </a:lnTo>
                  <a:cubicBezTo>
                    <a:pt x="914117" y="1419853"/>
                    <a:pt x="819411" y="1440000"/>
                    <a:pt x="720000" y="1440000"/>
                  </a:cubicBezTo>
                  <a:cubicBezTo>
                    <a:pt x="322355" y="1440000"/>
                    <a:pt x="0" y="1117645"/>
                    <a:pt x="0" y="720000"/>
                  </a:cubicBez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7863978" y="3811573"/>
              <a:ext cx="1292722" cy="1219199"/>
            </a:xfrm>
            <a:custGeom>
              <a:avLst/>
              <a:gdLst>
                <a:gd name="connsiteX0" fmla="*/ 0 w 1292722"/>
                <a:gd name="connsiteY0" fmla="*/ 0 h 1219199"/>
                <a:gd name="connsiteX1" fmla="*/ 939800 w 1292722"/>
                <a:gd name="connsiteY1" fmla="*/ 0 h 1219199"/>
                <a:gd name="connsiteX2" fmla="*/ 1292722 w 1292722"/>
                <a:gd name="connsiteY2" fmla="*/ 609600 h 1219199"/>
                <a:gd name="connsiteX3" fmla="*/ 939800 w 1292722"/>
                <a:gd name="connsiteY3" fmla="*/ 1219199 h 1219199"/>
                <a:gd name="connsiteX4" fmla="*/ 0 w 1292722"/>
                <a:gd name="connsiteY4" fmla="*/ 1219199 h 1219199"/>
                <a:gd name="connsiteX5" fmla="*/ 352922 w 1292722"/>
                <a:gd name="connsiteY5" fmla="*/ 609600 h 121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2722" h="1219199">
                  <a:moveTo>
                    <a:pt x="0" y="0"/>
                  </a:moveTo>
                  <a:lnTo>
                    <a:pt x="939800" y="0"/>
                  </a:lnTo>
                  <a:lnTo>
                    <a:pt x="1292722" y="609600"/>
                  </a:lnTo>
                  <a:lnTo>
                    <a:pt x="939800" y="1219199"/>
                  </a:lnTo>
                  <a:lnTo>
                    <a:pt x="0" y="1219199"/>
                  </a:lnTo>
                  <a:lnTo>
                    <a:pt x="352922" y="6096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48400" y="3136728"/>
            <a:ext cx="7495200" cy="1440000"/>
            <a:chOff x="1661500" y="3701171"/>
            <a:chExt cx="7495200" cy="1440000"/>
          </a:xfrm>
          <a:solidFill>
            <a:schemeClr val="accent3"/>
          </a:solidFill>
        </p:grpSpPr>
        <p:sp>
          <p:nvSpPr>
            <p:cNvPr id="57" name="Freeform 56"/>
            <p:cNvSpPr/>
            <p:nvPr/>
          </p:nvSpPr>
          <p:spPr>
            <a:xfrm>
              <a:off x="1661500" y="3701171"/>
              <a:ext cx="6428400" cy="1440000"/>
            </a:xfrm>
            <a:custGeom>
              <a:avLst/>
              <a:gdLst>
                <a:gd name="connsiteX0" fmla="*/ 720000 w 6428400"/>
                <a:gd name="connsiteY0" fmla="*/ 90000 h 1440000"/>
                <a:gd name="connsiteX1" fmla="*/ 90000 w 6428400"/>
                <a:gd name="connsiteY1" fmla="*/ 720000 h 1440000"/>
                <a:gd name="connsiteX2" fmla="*/ 720000 w 6428400"/>
                <a:gd name="connsiteY2" fmla="*/ 1350000 h 1440000"/>
                <a:gd name="connsiteX3" fmla="*/ 846967 w 6428400"/>
                <a:gd name="connsiteY3" fmla="*/ 1337201 h 1440000"/>
                <a:gd name="connsiteX4" fmla="*/ 942000 w 6428400"/>
                <a:gd name="connsiteY4" fmla="*/ 1307701 h 1440000"/>
                <a:gd name="connsiteX5" fmla="*/ 942000 w 6428400"/>
                <a:gd name="connsiteY5" fmla="*/ 1307702 h 1440000"/>
                <a:gd name="connsiteX6" fmla="*/ 965224 w 6428400"/>
                <a:gd name="connsiteY6" fmla="*/ 1300492 h 1440000"/>
                <a:gd name="connsiteX7" fmla="*/ 1350000 w 6428400"/>
                <a:gd name="connsiteY7" fmla="*/ 720001 h 1440000"/>
                <a:gd name="connsiteX8" fmla="*/ 965224 w 6428400"/>
                <a:gd name="connsiteY8" fmla="*/ 139510 h 1440000"/>
                <a:gd name="connsiteX9" fmla="*/ 942000 w 6428400"/>
                <a:gd name="connsiteY9" fmla="*/ 132301 h 1440000"/>
                <a:gd name="connsiteX10" fmla="*/ 942000 w 6428400"/>
                <a:gd name="connsiteY10" fmla="*/ 132300 h 1440000"/>
                <a:gd name="connsiteX11" fmla="*/ 846967 w 6428400"/>
                <a:gd name="connsiteY11" fmla="*/ 102799 h 1440000"/>
                <a:gd name="connsiteX12" fmla="*/ 720000 w 6428400"/>
                <a:gd name="connsiteY12" fmla="*/ 90000 h 1440000"/>
                <a:gd name="connsiteX13" fmla="*/ 720000 w 6428400"/>
                <a:gd name="connsiteY13" fmla="*/ 0 h 1440000"/>
                <a:gd name="connsiteX14" fmla="*/ 1000256 w 6428400"/>
                <a:gd name="connsiteY14" fmla="*/ 56581 h 1440000"/>
                <a:gd name="connsiteX15" fmla="*/ 1099410 w 6428400"/>
                <a:gd name="connsiteY15" fmla="*/ 110400 h 1440000"/>
                <a:gd name="connsiteX16" fmla="*/ 942000 w 6428400"/>
                <a:gd name="connsiteY16" fmla="*/ 110400 h 1440000"/>
                <a:gd name="connsiteX17" fmla="*/ 942000 w 6428400"/>
                <a:gd name="connsiteY17" fmla="*/ 110401 h 1440000"/>
                <a:gd name="connsiteX18" fmla="*/ 1099410 w 6428400"/>
                <a:gd name="connsiteY18" fmla="*/ 110401 h 1440000"/>
                <a:gd name="connsiteX19" fmla="*/ 6075478 w 6428400"/>
                <a:gd name="connsiteY19" fmla="*/ 110401 h 1440000"/>
                <a:gd name="connsiteX20" fmla="*/ 6428400 w 6428400"/>
                <a:gd name="connsiteY20" fmla="*/ 720001 h 1440000"/>
                <a:gd name="connsiteX21" fmla="*/ 6075478 w 6428400"/>
                <a:gd name="connsiteY21" fmla="*/ 1329600 h 1440000"/>
                <a:gd name="connsiteX22" fmla="*/ 1099412 w 6428400"/>
                <a:gd name="connsiteY22" fmla="*/ 1329600 h 1440000"/>
                <a:gd name="connsiteX23" fmla="*/ 1099410 w 6428400"/>
                <a:gd name="connsiteY23" fmla="*/ 1329600 h 1440000"/>
                <a:gd name="connsiteX24" fmla="*/ 1000256 w 6428400"/>
                <a:gd name="connsiteY24" fmla="*/ 1383419 h 1440000"/>
                <a:gd name="connsiteX25" fmla="*/ 720000 w 6428400"/>
                <a:gd name="connsiteY25" fmla="*/ 1440000 h 1440000"/>
                <a:gd name="connsiteX26" fmla="*/ 0 w 6428400"/>
                <a:gd name="connsiteY26" fmla="*/ 720000 h 1440000"/>
                <a:gd name="connsiteX27" fmla="*/ 720000 w 6428400"/>
                <a:gd name="connsiteY27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28400" h="1440000">
                  <a:moveTo>
                    <a:pt x="720000" y="90000"/>
                  </a:moveTo>
                  <a:cubicBezTo>
                    <a:pt x="372061" y="90000"/>
                    <a:pt x="90000" y="372061"/>
                    <a:pt x="90000" y="720000"/>
                  </a:cubicBezTo>
                  <a:cubicBezTo>
                    <a:pt x="90000" y="1067939"/>
                    <a:pt x="372061" y="1350000"/>
                    <a:pt x="720000" y="1350000"/>
                  </a:cubicBezTo>
                  <a:cubicBezTo>
                    <a:pt x="763492" y="1350000"/>
                    <a:pt x="805955" y="1345593"/>
                    <a:pt x="846967" y="1337201"/>
                  </a:cubicBezTo>
                  <a:lnTo>
                    <a:pt x="942000" y="1307701"/>
                  </a:lnTo>
                  <a:lnTo>
                    <a:pt x="942000" y="1307702"/>
                  </a:lnTo>
                  <a:lnTo>
                    <a:pt x="965224" y="1300492"/>
                  </a:lnTo>
                  <a:cubicBezTo>
                    <a:pt x="1191341" y="1204853"/>
                    <a:pt x="1350000" y="980955"/>
                    <a:pt x="1350000" y="720001"/>
                  </a:cubicBezTo>
                  <a:cubicBezTo>
                    <a:pt x="1350000" y="459047"/>
                    <a:pt x="1191341" y="235149"/>
                    <a:pt x="965224" y="139510"/>
                  </a:cubicBezTo>
                  <a:lnTo>
                    <a:pt x="942000" y="132301"/>
                  </a:lnTo>
                  <a:lnTo>
                    <a:pt x="942000" y="132300"/>
                  </a:lnTo>
                  <a:lnTo>
                    <a:pt x="846967" y="102799"/>
                  </a:lnTo>
                  <a:cubicBezTo>
                    <a:pt x="805955" y="94407"/>
                    <a:pt x="763492" y="90000"/>
                    <a:pt x="720000" y="90000"/>
                  </a:cubicBezTo>
                  <a:close/>
                  <a:moveTo>
                    <a:pt x="720000" y="0"/>
                  </a:moveTo>
                  <a:cubicBezTo>
                    <a:pt x="819411" y="0"/>
                    <a:pt x="914117" y="20147"/>
                    <a:pt x="1000256" y="56581"/>
                  </a:cubicBezTo>
                  <a:lnTo>
                    <a:pt x="1099410" y="110400"/>
                  </a:lnTo>
                  <a:lnTo>
                    <a:pt x="942000" y="110400"/>
                  </a:lnTo>
                  <a:lnTo>
                    <a:pt x="942000" y="110401"/>
                  </a:lnTo>
                  <a:lnTo>
                    <a:pt x="1099410" y="110401"/>
                  </a:lnTo>
                  <a:lnTo>
                    <a:pt x="6075478" y="110401"/>
                  </a:lnTo>
                  <a:lnTo>
                    <a:pt x="6428400" y="720001"/>
                  </a:lnTo>
                  <a:lnTo>
                    <a:pt x="6075478" y="1329600"/>
                  </a:lnTo>
                  <a:lnTo>
                    <a:pt x="1099412" y="1329600"/>
                  </a:lnTo>
                  <a:lnTo>
                    <a:pt x="1099410" y="1329600"/>
                  </a:lnTo>
                  <a:lnTo>
                    <a:pt x="1000256" y="1383419"/>
                  </a:lnTo>
                  <a:cubicBezTo>
                    <a:pt x="914117" y="1419853"/>
                    <a:pt x="819411" y="1440000"/>
                    <a:pt x="720000" y="1440000"/>
                  </a:cubicBezTo>
                  <a:cubicBezTo>
                    <a:pt x="322355" y="1440000"/>
                    <a:pt x="0" y="1117645"/>
                    <a:pt x="0" y="720000"/>
                  </a:cubicBez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7863978" y="3811573"/>
              <a:ext cx="1292722" cy="1219199"/>
            </a:xfrm>
            <a:custGeom>
              <a:avLst/>
              <a:gdLst>
                <a:gd name="connsiteX0" fmla="*/ 0 w 1292722"/>
                <a:gd name="connsiteY0" fmla="*/ 0 h 1219199"/>
                <a:gd name="connsiteX1" fmla="*/ 939800 w 1292722"/>
                <a:gd name="connsiteY1" fmla="*/ 0 h 1219199"/>
                <a:gd name="connsiteX2" fmla="*/ 1292722 w 1292722"/>
                <a:gd name="connsiteY2" fmla="*/ 609600 h 1219199"/>
                <a:gd name="connsiteX3" fmla="*/ 939800 w 1292722"/>
                <a:gd name="connsiteY3" fmla="*/ 1219199 h 1219199"/>
                <a:gd name="connsiteX4" fmla="*/ 0 w 1292722"/>
                <a:gd name="connsiteY4" fmla="*/ 1219199 h 1219199"/>
                <a:gd name="connsiteX5" fmla="*/ 352922 w 1292722"/>
                <a:gd name="connsiteY5" fmla="*/ 609600 h 121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2722" h="1219199">
                  <a:moveTo>
                    <a:pt x="0" y="0"/>
                  </a:moveTo>
                  <a:lnTo>
                    <a:pt x="939800" y="0"/>
                  </a:lnTo>
                  <a:lnTo>
                    <a:pt x="1292722" y="609600"/>
                  </a:lnTo>
                  <a:lnTo>
                    <a:pt x="939800" y="1219199"/>
                  </a:lnTo>
                  <a:lnTo>
                    <a:pt x="0" y="1219199"/>
                  </a:lnTo>
                  <a:lnTo>
                    <a:pt x="352922" y="609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348400" y="4826198"/>
            <a:ext cx="7495200" cy="1440000"/>
            <a:chOff x="1661500" y="3701171"/>
            <a:chExt cx="7495200" cy="1440000"/>
          </a:xfrm>
          <a:solidFill>
            <a:schemeClr val="accent4"/>
          </a:solidFill>
        </p:grpSpPr>
        <p:sp>
          <p:nvSpPr>
            <p:cNvPr id="60" name="Freeform 59"/>
            <p:cNvSpPr/>
            <p:nvPr/>
          </p:nvSpPr>
          <p:spPr>
            <a:xfrm>
              <a:off x="1661500" y="3701171"/>
              <a:ext cx="6428400" cy="1440000"/>
            </a:xfrm>
            <a:custGeom>
              <a:avLst/>
              <a:gdLst>
                <a:gd name="connsiteX0" fmla="*/ 720000 w 6428400"/>
                <a:gd name="connsiteY0" fmla="*/ 90000 h 1440000"/>
                <a:gd name="connsiteX1" fmla="*/ 90000 w 6428400"/>
                <a:gd name="connsiteY1" fmla="*/ 720000 h 1440000"/>
                <a:gd name="connsiteX2" fmla="*/ 720000 w 6428400"/>
                <a:gd name="connsiteY2" fmla="*/ 1350000 h 1440000"/>
                <a:gd name="connsiteX3" fmla="*/ 846967 w 6428400"/>
                <a:gd name="connsiteY3" fmla="*/ 1337201 h 1440000"/>
                <a:gd name="connsiteX4" fmla="*/ 942000 w 6428400"/>
                <a:gd name="connsiteY4" fmla="*/ 1307701 h 1440000"/>
                <a:gd name="connsiteX5" fmla="*/ 942000 w 6428400"/>
                <a:gd name="connsiteY5" fmla="*/ 1307702 h 1440000"/>
                <a:gd name="connsiteX6" fmla="*/ 965224 w 6428400"/>
                <a:gd name="connsiteY6" fmla="*/ 1300492 h 1440000"/>
                <a:gd name="connsiteX7" fmla="*/ 1350000 w 6428400"/>
                <a:gd name="connsiteY7" fmla="*/ 720001 h 1440000"/>
                <a:gd name="connsiteX8" fmla="*/ 965224 w 6428400"/>
                <a:gd name="connsiteY8" fmla="*/ 139510 h 1440000"/>
                <a:gd name="connsiteX9" fmla="*/ 942000 w 6428400"/>
                <a:gd name="connsiteY9" fmla="*/ 132301 h 1440000"/>
                <a:gd name="connsiteX10" fmla="*/ 942000 w 6428400"/>
                <a:gd name="connsiteY10" fmla="*/ 132300 h 1440000"/>
                <a:gd name="connsiteX11" fmla="*/ 846967 w 6428400"/>
                <a:gd name="connsiteY11" fmla="*/ 102799 h 1440000"/>
                <a:gd name="connsiteX12" fmla="*/ 720000 w 6428400"/>
                <a:gd name="connsiteY12" fmla="*/ 90000 h 1440000"/>
                <a:gd name="connsiteX13" fmla="*/ 720000 w 6428400"/>
                <a:gd name="connsiteY13" fmla="*/ 0 h 1440000"/>
                <a:gd name="connsiteX14" fmla="*/ 1000256 w 6428400"/>
                <a:gd name="connsiteY14" fmla="*/ 56581 h 1440000"/>
                <a:gd name="connsiteX15" fmla="*/ 1099410 w 6428400"/>
                <a:gd name="connsiteY15" fmla="*/ 110400 h 1440000"/>
                <a:gd name="connsiteX16" fmla="*/ 942000 w 6428400"/>
                <a:gd name="connsiteY16" fmla="*/ 110400 h 1440000"/>
                <a:gd name="connsiteX17" fmla="*/ 942000 w 6428400"/>
                <a:gd name="connsiteY17" fmla="*/ 110401 h 1440000"/>
                <a:gd name="connsiteX18" fmla="*/ 1099410 w 6428400"/>
                <a:gd name="connsiteY18" fmla="*/ 110401 h 1440000"/>
                <a:gd name="connsiteX19" fmla="*/ 6075478 w 6428400"/>
                <a:gd name="connsiteY19" fmla="*/ 110401 h 1440000"/>
                <a:gd name="connsiteX20" fmla="*/ 6428400 w 6428400"/>
                <a:gd name="connsiteY20" fmla="*/ 720001 h 1440000"/>
                <a:gd name="connsiteX21" fmla="*/ 6075478 w 6428400"/>
                <a:gd name="connsiteY21" fmla="*/ 1329600 h 1440000"/>
                <a:gd name="connsiteX22" fmla="*/ 1099412 w 6428400"/>
                <a:gd name="connsiteY22" fmla="*/ 1329600 h 1440000"/>
                <a:gd name="connsiteX23" fmla="*/ 1099410 w 6428400"/>
                <a:gd name="connsiteY23" fmla="*/ 1329600 h 1440000"/>
                <a:gd name="connsiteX24" fmla="*/ 1000256 w 6428400"/>
                <a:gd name="connsiteY24" fmla="*/ 1383419 h 1440000"/>
                <a:gd name="connsiteX25" fmla="*/ 720000 w 6428400"/>
                <a:gd name="connsiteY25" fmla="*/ 1440000 h 1440000"/>
                <a:gd name="connsiteX26" fmla="*/ 0 w 6428400"/>
                <a:gd name="connsiteY26" fmla="*/ 720000 h 1440000"/>
                <a:gd name="connsiteX27" fmla="*/ 720000 w 6428400"/>
                <a:gd name="connsiteY27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28400" h="1440000">
                  <a:moveTo>
                    <a:pt x="720000" y="90000"/>
                  </a:moveTo>
                  <a:cubicBezTo>
                    <a:pt x="372061" y="90000"/>
                    <a:pt x="90000" y="372061"/>
                    <a:pt x="90000" y="720000"/>
                  </a:cubicBezTo>
                  <a:cubicBezTo>
                    <a:pt x="90000" y="1067939"/>
                    <a:pt x="372061" y="1350000"/>
                    <a:pt x="720000" y="1350000"/>
                  </a:cubicBezTo>
                  <a:cubicBezTo>
                    <a:pt x="763492" y="1350000"/>
                    <a:pt x="805955" y="1345593"/>
                    <a:pt x="846967" y="1337201"/>
                  </a:cubicBezTo>
                  <a:lnTo>
                    <a:pt x="942000" y="1307701"/>
                  </a:lnTo>
                  <a:lnTo>
                    <a:pt x="942000" y="1307702"/>
                  </a:lnTo>
                  <a:lnTo>
                    <a:pt x="965224" y="1300492"/>
                  </a:lnTo>
                  <a:cubicBezTo>
                    <a:pt x="1191341" y="1204853"/>
                    <a:pt x="1350000" y="980955"/>
                    <a:pt x="1350000" y="720001"/>
                  </a:cubicBezTo>
                  <a:cubicBezTo>
                    <a:pt x="1350000" y="459047"/>
                    <a:pt x="1191341" y="235149"/>
                    <a:pt x="965224" y="139510"/>
                  </a:cubicBezTo>
                  <a:lnTo>
                    <a:pt x="942000" y="132301"/>
                  </a:lnTo>
                  <a:lnTo>
                    <a:pt x="942000" y="132300"/>
                  </a:lnTo>
                  <a:lnTo>
                    <a:pt x="846967" y="102799"/>
                  </a:lnTo>
                  <a:cubicBezTo>
                    <a:pt x="805955" y="94407"/>
                    <a:pt x="763492" y="90000"/>
                    <a:pt x="720000" y="90000"/>
                  </a:cubicBezTo>
                  <a:close/>
                  <a:moveTo>
                    <a:pt x="720000" y="0"/>
                  </a:moveTo>
                  <a:cubicBezTo>
                    <a:pt x="819411" y="0"/>
                    <a:pt x="914117" y="20147"/>
                    <a:pt x="1000256" y="56581"/>
                  </a:cubicBezTo>
                  <a:lnTo>
                    <a:pt x="1099410" y="110400"/>
                  </a:lnTo>
                  <a:lnTo>
                    <a:pt x="942000" y="110400"/>
                  </a:lnTo>
                  <a:lnTo>
                    <a:pt x="942000" y="110401"/>
                  </a:lnTo>
                  <a:lnTo>
                    <a:pt x="1099410" y="110401"/>
                  </a:lnTo>
                  <a:lnTo>
                    <a:pt x="6075478" y="110401"/>
                  </a:lnTo>
                  <a:lnTo>
                    <a:pt x="6428400" y="720001"/>
                  </a:lnTo>
                  <a:lnTo>
                    <a:pt x="6075478" y="1329600"/>
                  </a:lnTo>
                  <a:lnTo>
                    <a:pt x="1099412" y="1329600"/>
                  </a:lnTo>
                  <a:lnTo>
                    <a:pt x="1099410" y="1329600"/>
                  </a:lnTo>
                  <a:lnTo>
                    <a:pt x="1000256" y="1383419"/>
                  </a:lnTo>
                  <a:cubicBezTo>
                    <a:pt x="914117" y="1419853"/>
                    <a:pt x="819411" y="1440000"/>
                    <a:pt x="720000" y="1440000"/>
                  </a:cubicBezTo>
                  <a:cubicBezTo>
                    <a:pt x="322355" y="1440000"/>
                    <a:pt x="0" y="1117645"/>
                    <a:pt x="0" y="720000"/>
                  </a:cubicBez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7863978" y="3811573"/>
              <a:ext cx="1292722" cy="1219199"/>
            </a:xfrm>
            <a:custGeom>
              <a:avLst/>
              <a:gdLst>
                <a:gd name="connsiteX0" fmla="*/ 0 w 1292722"/>
                <a:gd name="connsiteY0" fmla="*/ 0 h 1219199"/>
                <a:gd name="connsiteX1" fmla="*/ 939800 w 1292722"/>
                <a:gd name="connsiteY1" fmla="*/ 0 h 1219199"/>
                <a:gd name="connsiteX2" fmla="*/ 1292722 w 1292722"/>
                <a:gd name="connsiteY2" fmla="*/ 609600 h 1219199"/>
                <a:gd name="connsiteX3" fmla="*/ 939800 w 1292722"/>
                <a:gd name="connsiteY3" fmla="*/ 1219199 h 1219199"/>
                <a:gd name="connsiteX4" fmla="*/ 0 w 1292722"/>
                <a:gd name="connsiteY4" fmla="*/ 1219199 h 1219199"/>
                <a:gd name="connsiteX5" fmla="*/ 352922 w 1292722"/>
                <a:gd name="connsiteY5" fmla="*/ 609600 h 121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2722" h="1219199">
                  <a:moveTo>
                    <a:pt x="0" y="0"/>
                  </a:moveTo>
                  <a:lnTo>
                    <a:pt x="939800" y="0"/>
                  </a:lnTo>
                  <a:lnTo>
                    <a:pt x="1292722" y="609600"/>
                  </a:lnTo>
                  <a:lnTo>
                    <a:pt x="939800" y="1219199"/>
                  </a:lnTo>
                  <a:lnTo>
                    <a:pt x="0" y="1219199"/>
                  </a:lnTo>
                  <a:lnTo>
                    <a:pt x="352922" y="609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612571" y="1734620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solidFill>
                  <a:schemeClr val="accent1"/>
                </a:solidFill>
                <a:latin typeface="+mj-lt"/>
              </a:rPr>
              <a:t>01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12571" y="341809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solidFill>
                  <a:schemeClr val="accent3"/>
                </a:solidFill>
                <a:latin typeface="+mj-lt"/>
              </a:rPr>
              <a:t>02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12571" y="5130699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solidFill>
                  <a:schemeClr val="accent4"/>
                </a:solidFill>
                <a:latin typeface="+mj-lt"/>
              </a:rPr>
              <a:t>03</a:t>
            </a:r>
          </a:p>
        </p:txBody>
      </p:sp>
      <p:sp>
        <p:nvSpPr>
          <p:cNvPr id="65" name="Text Placeholder 2"/>
          <p:cNvSpPr txBox="1">
            <a:spLocks/>
          </p:cNvSpPr>
          <p:nvPr/>
        </p:nvSpPr>
        <p:spPr>
          <a:xfrm>
            <a:off x="3933370" y="1731896"/>
            <a:ext cx="4843430" cy="877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Buka aplikasi Zoom, lalu login (jika belum) Klik menu ‘New Meeting’ untuk memulai </a:t>
            </a:r>
            <a:r>
              <a:rPr lang="id-ID" sz="2000" b="1" i="1" dirty="0">
                <a:latin typeface="Times New Roman" pitchFamily="18" charset="0"/>
                <a:cs typeface="Times New Roman" pitchFamily="18" charset="0"/>
              </a:rPr>
              <a:t>meeting</a:t>
            </a:r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 saat itu juga, atau</a:t>
            </a:r>
            <a:br>
              <a:rPr lang="id-ID" sz="2000" b="1" dirty="0">
                <a:latin typeface="Times New Roman" pitchFamily="18" charset="0"/>
                <a:cs typeface="Times New Roman" pitchFamily="18" charset="0"/>
              </a:rPr>
            </a:br>
            <a:endParaRPr lang="id-ID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Placeholder 2"/>
          <p:cNvSpPr txBox="1">
            <a:spLocks/>
          </p:cNvSpPr>
          <p:nvPr/>
        </p:nvSpPr>
        <p:spPr>
          <a:xfrm>
            <a:off x="3933371" y="3394964"/>
            <a:ext cx="4455886" cy="877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Klik menu ‘Schedule’ untuk menjadwalkan </a:t>
            </a:r>
            <a:r>
              <a:rPr lang="id-ID" sz="2000" b="1" i="1" dirty="0">
                <a:latin typeface="Times New Roman" pitchFamily="18" charset="0"/>
                <a:cs typeface="Times New Roman" pitchFamily="18" charset="0"/>
              </a:rPr>
              <a:t>meeting</a:t>
            </a:r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 untuk lain waktu.</a:t>
            </a:r>
          </a:p>
        </p:txBody>
      </p:sp>
      <p:sp>
        <p:nvSpPr>
          <p:cNvPr id="67" name="Text Placeholder 2"/>
          <p:cNvSpPr txBox="1">
            <a:spLocks/>
          </p:cNvSpPr>
          <p:nvPr/>
        </p:nvSpPr>
        <p:spPr>
          <a:xfrm>
            <a:off x="3933371" y="5107565"/>
            <a:ext cx="4455886" cy="877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Undang peserta meeting dengan menyalin Personal Meeting ID yang ada di tab ‘Meeting’, </a:t>
            </a:r>
          </a:p>
        </p:txBody>
      </p:sp>
    </p:spTree>
    <p:extLst>
      <p:ext uri="{BB962C8B-B14F-4D97-AF65-F5344CB8AC3E}">
        <p14:creationId xmlns:p14="http://schemas.microsoft.com/office/powerpoint/2010/main" val="338356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Lato - Open Sans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430a8aff-33e3-45cb-b9c5-008fde2443d2" Revision="1" Stencil="a80f4600-cf38-43f6-b0d0-d35bafc04af1" StencilVersion="1.0"/>
</Control>
</file>

<file path=customXml/item10.xml><?xml version="1.0" encoding="utf-8"?>
<Control xmlns="http://schemas.microsoft.com/VisualStudio/2011/storyboarding/control">
  <Id Name="8ca40110-c72d-40e3-810c-0ffc89752266" Revision="1" Stencil="7e0aea86-76dd-42f3-b9de-503594bcac47" StencilVersion="1.0"/>
</Control>
</file>

<file path=customXml/item11.xml><?xml version="1.0" encoding="utf-8"?>
<Control xmlns="http://schemas.microsoft.com/VisualStudio/2011/storyboarding/control">
  <Id Name="039bb5bb-3f55-4967-8c79-20a20b040800" Revision="1" Stencil="c9a22ad8-1f7c-46c5-a429-5494868f1ea1" StencilVersion="1.0"/>
</Control>
</file>

<file path=customXml/item2.xml><?xml version="1.0" encoding="utf-8"?>
<Control xmlns="http://schemas.microsoft.com/VisualStudio/2011/storyboarding/control">
  <Id Name="26453065-035c-42d2-80a6-34f7314583b0" Revision="1" Stencil="a80f4600-cf38-43f6-b0d0-d35bafc04af1" StencilVersion="1.0"/>
</Control>
</file>

<file path=customXml/item3.xml><?xml version="1.0" encoding="utf-8"?>
<Control xmlns="http://schemas.microsoft.com/VisualStudio/2011/storyboarding/control">
  <Id Name="e2ae48c2-065d-4df5-9c10-97a120360bcf" Revision="1" Stencil="45fc28be-1ac8-4bfe-b037-c8ed5b041cec" StencilVersion="1.0"/>
</Control>
</file>

<file path=customXml/item4.xml><?xml version="1.0" encoding="utf-8"?>
<Control xmlns="http://schemas.microsoft.com/VisualStudio/2011/storyboarding/control">
  <Id Name="9b9ffe0e-adc1-4391-b1b7-3f0e99bc0bb5" Revision="1" Stencil="5652cb65-6fde-4de0-91df-7fe1f581b92a" StencilVersion="1.0"/>
</Control>
</file>

<file path=customXml/item5.xml><?xml version="1.0" encoding="utf-8"?>
<Control xmlns="http://schemas.microsoft.com/VisualStudio/2011/storyboarding/control">
  <Id Name="ccef0695-f78e-43fa-b552-8ab83877594f" Revision="1" Stencil="5652cb65-6fde-4de0-91df-7fe1f581b92a" StencilVersion="1.0"/>
</Control>
</file>

<file path=customXml/item6.xml><?xml version="1.0" encoding="utf-8"?>
<Control xmlns="http://schemas.microsoft.com/VisualStudio/2011/storyboarding/control">
  <Id Name="f7933174-c75a-4562-95ed-2570152e3054" Revision="1" Stencil="45fc28be-1ac8-4bfe-b037-c8ed5b041cec" StencilVersion="1.0"/>
</Control>
</file>

<file path=customXml/item7.xml><?xml version="1.0" encoding="utf-8"?>
<Control xmlns="http://schemas.microsoft.com/VisualStudio/2011/storyboarding/control">
  <Id Name="136e7f9e-b56b-489e-95f6-9ea8e75827f5" Revision="1" Stencil="a80f4600-cf38-43f6-b0d0-d35bafc04af1" StencilVersion="1.0"/>
</Control>
</file>

<file path=customXml/item8.xml><?xml version="1.0" encoding="utf-8"?>
<Control xmlns="http://schemas.microsoft.com/VisualStudio/2011/storyboarding/control">
  <Id Name="b6cd8502-9a3d-4f4a-8e44-61a7905995ad" Revision="1" Stencil="a80f4600-cf38-43f6-b0d0-d35bafc04af1" StencilVersion="1.0"/>
</Control>
</file>

<file path=customXml/item9.xml><?xml version="1.0" encoding="utf-8"?>
<Control xmlns="http://schemas.microsoft.com/VisualStudio/2011/storyboarding/control">
  <Id Name="7417d93c-db74-4fac-a43d-3a04672e6b7e" Revision="1" Stencil="45fc28be-1ac8-4bfe-b037-c8ed5b041cec" StencilVersion="1.0"/>
</Control>
</file>

<file path=customXml/itemProps1.xml><?xml version="1.0" encoding="utf-8"?>
<ds:datastoreItem xmlns:ds="http://schemas.openxmlformats.org/officeDocument/2006/customXml" ds:itemID="{57D757EB-68C4-48C2-8E51-36D649D9CBC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E61C83E-F777-4AC4-8074-C9DF26539B0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F49204C-7E2C-428C-A990-A591E5EB0C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8DBF0C0-A53D-49E2-8AA4-2FE1DE4E168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E47047E-8D68-4F77-AA12-E5CF38269B5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5E66F05-CFCD-41B1-B1FC-8D0376932CC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8010FFD-A1A7-4DDC-BC31-E4A22F04B1B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501BC7B-70B3-4382-B2D4-74291B86AC0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2670079-20DE-47FD-BFBF-1F714A38470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93FD539-C89E-4A24-9FD5-6B3D314183E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0B9FB6C-B04C-46C2-9ADF-78C3D57404E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1159</TotalTime>
  <Words>601</Words>
  <Application>Microsoft Office PowerPoint</Application>
  <PresentationFormat>Widescreen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 Heavy</vt:lpstr>
      <vt:lpstr>Open Sans</vt:lpstr>
      <vt:lpstr>Times New Roman</vt:lpstr>
      <vt:lpstr>Office Theme</vt:lpstr>
      <vt:lpstr>PowerPoint Presentation</vt:lpstr>
      <vt:lpstr>Agenda Pelatihan</vt:lpstr>
      <vt:lpstr>Apa itu virtual meeting ?</vt:lpstr>
      <vt:lpstr>Keuntungan Menggunakan Zoom</vt:lpstr>
      <vt:lpstr>Cara Download Zoom Meeting Melalui Laptop/PC</vt:lpstr>
      <vt:lpstr>Cara Download Zoom Melalui Handphone</vt:lpstr>
      <vt:lpstr>ZOOM</vt:lpstr>
      <vt:lpstr>Cara Join Zoom Instant Meeting</vt:lpstr>
      <vt:lpstr>Cara Membuat Meeting Sendiri di Zoom</vt:lpstr>
      <vt:lpstr>Cara Daftar Akun Zoom Meeting</vt:lpstr>
      <vt:lpstr>THANK YOU 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Kirman Syam</dc:creator>
  <cp:lastModifiedBy>Faadilah</cp:lastModifiedBy>
  <cp:revision>158</cp:revision>
  <dcterms:created xsi:type="dcterms:W3CDTF">2019-04-19T07:40:31Z</dcterms:created>
  <dcterms:modified xsi:type="dcterms:W3CDTF">2022-01-13T01:10:02Z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