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84" r:id="rId6"/>
    <p:sldId id="259" r:id="rId7"/>
    <p:sldId id="280" r:id="rId8"/>
    <p:sldId id="260" r:id="rId9"/>
    <p:sldId id="278" r:id="rId10"/>
    <p:sldId id="287" r:id="rId11"/>
    <p:sldId id="262" r:id="rId12"/>
    <p:sldId id="270" r:id="rId13"/>
    <p:sldId id="276" r:id="rId14"/>
    <p:sldId id="263" r:id="rId15"/>
    <p:sldId id="283" r:id="rId16"/>
    <p:sldId id="266" r:id="rId17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Itim" panose="020B0604020202020204" charset="-34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71E7C9-CCFC-4427-82C5-756C9FFDB07A}">
  <a:tblStyle styleId="{6071E7C9-CCFC-4427-82C5-756C9FFDB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734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g8bca512db4_0_4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4" name="Google Shape;3174;g8bca512db4_0_4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bca512db4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bca512db4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8c8ebaff74_1_2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8c8ebaff74_1_2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93f3d687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93f3d687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8bca512db4_0_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8bca512db4_0_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8bca512db4_0_4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8bca512db4_0_4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8bca512db4_0_4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8bca512db4_0_4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8bca512db4_0_3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8bca512db4_0_3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5" name="Google Shape;535;p1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246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CUSTOM_1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60" name="Google Shape;560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1" name="Google Shape;561;p2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8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2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610" name="Google Shape;610;p22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1" name="Google Shape;611;p2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2" name="Google Shape;612;p22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613" name="Google Shape;613;p2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22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44" name="Google Shape;644;p22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22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22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22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22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2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0" name="Google Shape;650;p22"/>
          <p:cNvSpPr txBox="1">
            <a:spLocks noGrp="1"/>
          </p:cNvSpPr>
          <p:nvPr>
            <p:ph type="title" hasCustomPrompt="1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1" name="Google Shape;651;p2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2" name="Google Shape;652;p22"/>
          <p:cNvSpPr txBox="1">
            <a:spLocks noGrp="1"/>
          </p:cNvSpPr>
          <p:nvPr>
            <p:ph type="title" idx="3" hasCustomPrompt="1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3" name="Google Shape;653;p22"/>
          <p:cNvSpPr txBox="1">
            <a:spLocks noGrp="1"/>
          </p:cNvSpPr>
          <p:nvPr>
            <p:ph type="subTitle" idx="1"/>
          </p:nvPr>
        </p:nvSpPr>
        <p:spPr>
          <a:xfrm>
            <a:off x="720000" y="1939588"/>
            <a:ext cx="29394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4" name="Google Shape;654;p22"/>
          <p:cNvSpPr txBox="1">
            <a:spLocks noGrp="1"/>
          </p:cNvSpPr>
          <p:nvPr>
            <p:ph type="subTitle" idx="4"/>
          </p:nvPr>
        </p:nvSpPr>
        <p:spPr>
          <a:xfrm>
            <a:off x="720000" y="3742100"/>
            <a:ext cx="29394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5" name="Google Shape;655;p22"/>
          <p:cNvSpPr txBox="1">
            <a:spLocks noGrp="1"/>
          </p:cNvSpPr>
          <p:nvPr>
            <p:ph type="subTitle" idx="5"/>
          </p:nvPr>
        </p:nvSpPr>
        <p:spPr>
          <a:xfrm>
            <a:off x="5291700" y="3742125"/>
            <a:ext cx="31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9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2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658" name="Google Shape;658;p23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9" name="Google Shape;659;p2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60" name="Google Shape;660;p2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661" name="Google Shape;661;p2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2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77" name="Google Shape;677;p2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2" name="Google Shape;692;p2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2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2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2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2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8" name="Google Shape;698;p23"/>
          <p:cNvSpPr txBox="1">
            <a:spLocks noGrp="1"/>
          </p:cNvSpPr>
          <p:nvPr>
            <p:ph type="subTitle" idx="1"/>
          </p:nvPr>
        </p:nvSpPr>
        <p:spPr>
          <a:xfrm>
            <a:off x="720000" y="2633338"/>
            <a:ext cx="20736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9" name="Google Shape;699;p23"/>
          <p:cNvSpPr txBox="1">
            <a:spLocks noGrp="1"/>
          </p:cNvSpPr>
          <p:nvPr>
            <p:ph type="title"/>
          </p:nvPr>
        </p:nvSpPr>
        <p:spPr>
          <a:xfrm>
            <a:off x="720000" y="1452200"/>
            <a:ext cx="1621200" cy="9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" name="Google Shape;133;p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" name="Google Shape;135;p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" name="Google Shape;136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" name="Google Shape;167;p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470700" y="3119125"/>
            <a:ext cx="33786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5368500" y="3105175"/>
            <a:ext cx="3177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3"/>
          </p:nvPr>
        </p:nvSpPr>
        <p:spPr>
          <a:xfrm>
            <a:off x="906900" y="258640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ubTitle" idx="4"/>
          </p:nvPr>
        </p:nvSpPr>
        <p:spPr>
          <a:xfrm>
            <a:off x="5703900" y="257245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5">
    <p:bg>
      <p:bgPr>
        <a:solidFill>
          <a:srgbClr val="F3F3F3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7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0" r:id="rId8"/>
    <p:sldLayoutId id="2147483663" r:id="rId9"/>
    <p:sldLayoutId id="2147483664" r:id="rId10"/>
    <p:sldLayoutId id="2147483665" r:id="rId11"/>
    <p:sldLayoutId id="2147483666" r:id="rId12"/>
    <p:sldLayoutId id="2147483668" r:id="rId13"/>
    <p:sldLayoutId id="2147483669" r:id="rId14"/>
    <p:sldLayoutId id="214748367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PELATIHAN</a:t>
            </a:r>
            <a:r>
              <a:rPr lang="en" dirty="0"/>
              <a:t> </a:t>
            </a:r>
            <a:r>
              <a:rPr lang="id-ID" sz="1600" dirty="0"/>
              <a:t>PENGGUNAAN VIRTUAL MEETING UNTUK KEGIATAN ONLINE DI DINAS PERINDUSTRIAN PROVINSI SUMATRA SELATAN</a:t>
            </a:r>
            <a:endParaRPr sz="1600"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515826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Tahap Evaluasi</a:t>
            </a:r>
            <a:endParaRPr dirty="0"/>
          </a:p>
        </p:txBody>
      </p:sp>
      <p:sp>
        <p:nvSpPr>
          <p:cNvPr id="3177" name="Google Shape;3177;p60"/>
          <p:cNvSpPr txBox="1">
            <a:spLocks noGrp="1"/>
          </p:cNvSpPr>
          <p:nvPr>
            <p:ph type="body" idx="1"/>
          </p:nvPr>
        </p:nvSpPr>
        <p:spPr>
          <a:xfrm>
            <a:off x="539552" y="1203598"/>
            <a:ext cx="5254734" cy="302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id-ID" sz="1400" dirty="0"/>
              <a:t>P</a:t>
            </a:r>
            <a:r>
              <a:rPr lang="en-US" sz="1400" dirty="0" err="1"/>
              <a:t>elatihan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i="1" dirty="0"/>
              <a:t>Virtual Meeting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id-ID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Online  di </a:t>
            </a:r>
            <a:r>
              <a:rPr lang="en-US" sz="1400" dirty="0" err="1"/>
              <a:t>Dinas</a:t>
            </a:r>
            <a:r>
              <a:rPr lang="en-US" sz="1400" dirty="0"/>
              <a:t> </a:t>
            </a:r>
            <a:r>
              <a:rPr lang="en-US" sz="1400" dirty="0" err="1"/>
              <a:t>Perindustrian</a:t>
            </a:r>
            <a:r>
              <a:rPr lang="en-US" sz="1400" dirty="0"/>
              <a:t> </a:t>
            </a:r>
            <a:r>
              <a:rPr lang="en-US" sz="1400" dirty="0" err="1"/>
              <a:t>Provinsi</a:t>
            </a:r>
            <a:r>
              <a:rPr lang="en-US" sz="1400" dirty="0"/>
              <a:t> Sumatera Selatan </a:t>
            </a:r>
            <a:r>
              <a:rPr lang="en-US" sz="1400" dirty="0" err="1"/>
              <a:t>dihadiri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perwakilan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bidang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di </a:t>
            </a:r>
            <a:r>
              <a:rPr lang="en-US" sz="1400" dirty="0" err="1"/>
              <a:t>Dinas</a:t>
            </a:r>
            <a:r>
              <a:rPr lang="en-US" sz="1400" dirty="0"/>
              <a:t> </a:t>
            </a:r>
            <a:r>
              <a:rPr lang="en-US" sz="1400" dirty="0" err="1"/>
              <a:t>Perindustrian</a:t>
            </a:r>
            <a:r>
              <a:rPr lang="en-US" sz="1400" dirty="0"/>
              <a:t> </a:t>
            </a:r>
            <a:r>
              <a:rPr lang="en-US" sz="1400" dirty="0" err="1"/>
              <a:t>Provinsi</a:t>
            </a:r>
            <a:r>
              <a:rPr lang="en-US" sz="1400" dirty="0"/>
              <a:t> Sumatera Selatan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dihadiri</a:t>
            </a:r>
            <a:r>
              <a:rPr lang="en-US" sz="1400" dirty="0"/>
              <a:t> pula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</a:t>
            </a:r>
            <a:r>
              <a:rPr lang="en-US" sz="1400" dirty="0" err="1"/>
              <a:t>magang</a:t>
            </a:r>
            <a:r>
              <a:rPr lang="en-US" sz="1400" dirty="0"/>
              <a:t>. 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pelaksanaan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terlihat</a:t>
            </a:r>
            <a:r>
              <a:rPr lang="en-US" sz="1400" dirty="0"/>
              <a:t> </a:t>
            </a:r>
            <a:r>
              <a:rPr lang="en-US" sz="1400" dirty="0" err="1"/>
              <a:t>antusiasme</a:t>
            </a:r>
            <a:r>
              <a:rPr lang="en-US" sz="1400" dirty="0"/>
              <a:t> </a:t>
            </a:r>
            <a:r>
              <a:rPr lang="en-US" sz="1400" dirty="0" err="1"/>
              <a:t>peserta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memperhatikan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mendengarkan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yang </a:t>
            </a:r>
            <a:r>
              <a:rPr lang="en-US" sz="1400" dirty="0" err="1"/>
              <a:t>disampaikan</a:t>
            </a:r>
            <a:r>
              <a:rPr lang="en-US" sz="1400" dirty="0"/>
              <a:t>. </a:t>
            </a:r>
            <a:r>
              <a:rPr lang="en-US" sz="1400" dirty="0" err="1"/>
              <a:t>Pemahaman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yang </a:t>
            </a:r>
            <a:r>
              <a:rPr lang="en-US" sz="1400" dirty="0" err="1"/>
              <a:t>disesuaikan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ruangan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pelatihan</a:t>
            </a:r>
            <a:r>
              <a:rPr lang="en-US" sz="1400" dirty="0"/>
              <a:t> yang  </a:t>
            </a:r>
            <a:r>
              <a:rPr lang="en-US" sz="1400" dirty="0" err="1"/>
              <a:t>diberikan</a:t>
            </a:r>
            <a:r>
              <a:rPr lang="en-US" sz="1400" dirty="0"/>
              <a:t>. </a:t>
            </a:r>
            <a:endParaRPr lang="id-ID" sz="1400" dirty="0"/>
          </a:p>
        </p:txBody>
      </p:sp>
      <p:grpSp>
        <p:nvGrpSpPr>
          <p:cNvPr id="3178" name="Google Shape;3178;p60"/>
          <p:cNvGrpSpPr/>
          <p:nvPr/>
        </p:nvGrpSpPr>
        <p:grpSpPr>
          <a:xfrm flipH="1">
            <a:off x="720000" y="938650"/>
            <a:ext cx="1639616" cy="176025"/>
            <a:chOff x="4345425" y="2175475"/>
            <a:chExt cx="800750" cy="176025"/>
          </a:xfrm>
        </p:grpSpPr>
        <p:sp>
          <p:nvSpPr>
            <p:cNvPr id="3179" name="Google Shape;3179;p6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1" name="Google Shape;3181;p60"/>
          <p:cNvGrpSpPr/>
          <p:nvPr/>
        </p:nvGrpSpPr>
        <p:grpSpPr>
          <a:xfrm rot="-949627">
            <a:off x="6171933" y="1235806"/>
            <a:ext cx="1951008" cy="1793505"/>
            <a:chOff x="2334325" y="3469775"/>
            <a:chExt cx="1136500" cy="995125"/>
          </a:xfrm>
        </p:grpSpPr>
        <p:sp>
          <p:nvSpPr>
            <p:cNvPr id="3182" name="Google Shape;3182;p60"/>
            <p:cNvSpPr/>
            <p:nvPr/>
          </p:nvSpPr>
          <p:spPr>
            <a:xfrm>
              <a:off x="2337450" y="3480425"/>
              <a:ext cx="1100925" cy="952600"/>
            </a:xfrm>
            <a:custGeom>
              <a:avLst/>
              <a:gdLst/>
              <a:ahLst/>
              <a:cxnLst/>
              <a:rect l="l" t="t" r="r" b="b"/>
              <a:pathLst>
                <a:path w="44037" h="38104" extrusionOk="0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0"/>
            <p:cNvSpPr/>
            <p:nvPr/>
          </p:nvSpPr>
          <p:spPr>
            <a:xfrm>
              <a:off x="2334325" y="3469775"/>
              <a:ext cx="1107175" cy="965775"/>
            </a:xfrm>
            <a:custGeom>
              <a:avLst/>
              <a:gdLst/>
              <a:ahLst/>
              <a:cxnLst/>
              <a:rect l="l" t="t" r="r" b="b"/>
              <a:pathLst>
                <a:path w="44287" h="38631" extrusionOk="0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0"/>
            <p:cNvSpPr/>
            <p:nvPr/>
          </p:nvSpPr>
          <p:spPr>
            <a:xfrm>
              <a:off x="2402775" y="3617550"/>
              <a:ext cx="865425" cy="115450"/>
            </a:xfrm>
            <a:custGeom>
              <a:avLst/>
              <a:gdLst/>
              <a:ahLst/>
              <a:cxnLst/>
              <a:rect l="l" t="t" r="r" b="b"/>
              <a:pathLst>
                <a:path w="34617" h="4618" extrusionOk="0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0"/>
            <p:cNvSpPr/>
            <p:nvPr/>
          </p:nvSpPr>
          <p:spPr>
            <a:xfrm>
              <a:off x="2447100" y="4330675"/>
              <a:ext cx="1019450" cy="130975"/>
            </a:xfrm>
            <a:custGeom>
              <a:avLst/>
              <a:gdLst/>
              <a:ahLst/>
              <a:cxnLst/>
              <a:rect l="l" t="t" r="r" b="b"/>
              <a:pathLst>
                <a:path w="40778" h="5239" extrusionOk="0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0"/>
            <p:cNvSpPr/>
            <p:nvPr/>
          </p:nvSpPr>
          <p:spPr>
            <a:xfrm>
              <a:off x="2442725" y="4326300"/>
              <a:ext cx="1028100" cy="138600"/>
            </a:xfrm>
            <a:custGeom>
              <a:avLst/>
              <a:gdLst/>
              <a:ahLst/>
              <a:cxnLst/>
              <a:rect l="l" t="t" r="r" b="b"/>
              <a:pathLst>
                <a:path w="41124" h="5544" extrusionOk="0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7" name="Google Shape;3187;p60"/>
          <p:cNvGrpSpPr/>
          <p:nvPr/>
        </p:nvGrpSpPr>
        <p:grpSpPr>
          <a:xfrm rot="-899867">
            <a:off x="6741359" y="1832302"/>
            <a:ext cx="783695" cy="738590"/>
            <a:chOff x="6525464" y="1900345"/>
            <a:chExt cx="563663" cy="531138"/>
          </a:xfrm>
        </p:grpSpPr>
        <p:sp>
          <p:nvSpPr>
            <p:cNvPr id="3188" name="Google Shape;3188;p60"/>
            <p:cNvSpPr/>
            <p:nvPr/>
          </p:nvSpPr>
          <p:spPr>
            <a:xfrm>
              <a:off x="6525464" y="2012697"/>
              <a:ext cx="486121" cy="418786"/>
            </a:xfrm>
            <a:custGeom>
              <a:avLst/>
              <a:gdLst/>
              <a:ahLst/>
              <a:cxnLst/>
              <a:rect l="l" t="t" r="r" b="b"/>
              <a:pathLst>
                <a:path w="20958" h="18055" extrusionOk="0">
                  <a:moveTo>
                    <a:pt x="12812" y="1437"/>
                  </a:moveTo>
                  <a:cubicBezTo>
                    <a:pt x="13569" y="1437"/>
                    <a:pt x="14327" y="1607"/>
                    <a:pt x="15001" y="1940"/>
                  </a:cubicBezTo>
                  <a:cubicBezTo>
                    <a:pt x="16490" y="2693"/>
                    <a:pt x="17572" y="4119"/>
                    <a:pt x="18042" y="5702"/>
                  </a:cubicBezTo>
                  <a:cubicBezTo>
                    <a:pt x="18653" y="7755"/>
                    <a:pt x="18042" y="9495"/>
                    <a:pt x="16239" y="10640"/>
                  </a:cubicBezTo>
                  <a:cubicBezTo>
                    <a:pt x="13763" y="12207"/>
                    <a:pt x="10628" y="12129"/>
                    <a:pt x="8104" y="13555"/>
                  </a:cubicBezTo>
                  <a:cubicBezTo>
                    <a:pt x="8057" y="13508"/>
                    <a:pt x="7995" y="13445"/>
                    <a:pt x="7932" y="13398"/>
                  </a:cubicBezTo>
                  <a:cubicBezTo>
                    <a:pt x="7948" y="13398"/>
                    <a:pt x="7948" y="13383"/>
                    <a:pt x="7963" y="13383"/>
                  </a:cubicBezTo>
                  <a:cubicBezTo>
                    <a:pt x="8449" y="12928"/>
                    <a:pt x="8904" y="12458"/>
                    <a:pt x="9374" y="12003"/>
                  </a:cubicBezTo>
                  <a:cubicBezTo>
                    <a:pt x="9813" y="11580"/>
                    <a:pt x="10252" y="11172"/>
                    <a:pt x="10691" y="10765"/>
                  </a:cubicBezTo>
                  <a:cubicBezTo>
                    <a:pt x="10910" y="10561"/>
                    <a:pt x="11130" y="10357"/>
                    <a:pt x="11349" y="10154"/>
                  </a:cubicBezTo>
                  <a:cubicBezTo>
                    <a:pt x="11443" y="10075"/>
                    <a:pt x="11819" y="9840"/>
                    <a:pt x="11851" y="9762"/>
                  </a:cubicBezTo>
                  <a:cubicBezTo>
                    <a:pt x="12039" y="9715"/>
                    <a:pt x="12211" y="9558"/>
                    <a:pt x="12211" y="9339"/>
                  </a:cubicBezTo>
                  <a:cubicBezTo>
                    <a:pt x="12211" y="9323"/>
                    <a:pt x="12211" y="9292"/>
                    <a:pt x="12211" y="9276"/>
                  </a:cubicBezTo>
                  <a:cubicBezTo>
                    <a:pt x="12195" y="9009"/>
                    <a:pt x="12007" y="8853"/>
                    <a:pt x="11756" y="8837"/>
                  </a:cubicBezTo>
                  <a:cubicBezTo>
                    <a:pt x="11728" y="8833"/>
                    <a:pt x="11700" y="8831"/>
                    <a:pt x="11672" y="8831"/>
                  </a:cubicBezTo>
                  <a:cubicBezTo>
                    <a:pt x="11262" y="8831"/>
                    <a:pt x="10970" y="9247"/>
                    <a:pt x="10691" y="9511"/>
                  </a:cubicBezTo>
                  <a:cubicBezTo>
                    <a:pt x="10032" y="10122"/>
                    <a:pt x="9405" y="10749"/>
                    <a:pt x="8778" y="11408"/>
                  </a:cubicBezTo>
                  <a:cubicBezTo>
                    <a:pt x="8292" y="11893"/>
                    <a:pt x="7822" y="12395"/>
                    <a:pt x="7368" y="12928"/>
                  </a:cubicBezTo>
                  <a:cubicBezTo>
                    <a:pt x="7274" y="12850"/>
                    <a:pt x="7164" y="12771"/>
                    <a:pt x="7086" y="12709"/>
                  </a:cubicBezTo>
                  <a:cubicBezTo>
                    <a:pt x="7039" y="12662"/>
                    <a:pt x="6976" y="12630"/>
                    <a:pt x="6929" y="12599"/>
                  </a:cubicBezTo>
                  <a:cubicBezTo>
                    <a:pt x="7587" y="12050"/>
                    <a:pt x="8120" y="11188"/>
                    <a:pt x="8637" y="10624"/>
                  </a:cubicBezTo>
                  <a:cubicBezTo>
                    <a:pt x="9060" y="10169"/>
                    <a:pt x="9499" y="9715"/>
                    <a:pt x="9954" y="9276"/>
                  </a:cubicBezTo>
                  <a:cubicBezTo>
                    <a:pt x="10361" y="8884"/>
                    <a:pt x="10785" y="8649"/>
                    <a:pt x="10879" y="8069"/>
                  </a:cubicBezTo>
                  <a:cubicBezTo>
                    <a:pt x="10894" y="7903"/>
                    <a:pt x="10808" y="7723"/>
                    <a:pt x="10634" y="7723"/>
                  </a:cubicBezTo>
                  <a:cubicBezTo>
                    <a:pt x="10627" y="7723"/>
                    <a:pt x="10620" y="7723"/>
                    <a:pt x="10612" y="7724"/>
                  </a:cubicBezTo>
                  <a:cubicBezTo>
                    <a:pt x="9578" y="7771"/>
                    <a:pt x="8606" y="9245"/>
                    <a:pt x="7963" y="9950"/>
                  </a:cubicBezTo>
                  <a:cubicBezTo>
                    <a:pt x="7571" y="10389"/>
                    <a:pt x="7023" y="10906"/>
                    <a:pt x="6600" y="11486"/>
                  </a:cubicBezTo>
                  <a:cubicBezTo>
                    <a:pt x="6850" y="11031"/>
                    <a:pt x="7054" y="10545"/>
                    <a:pt x="7195" y="9981"/>
                  </a:cubicBezTo>
                  <a:cubicBezTo>
                    <a:pt x="7556" y="8680"/>
                    <a:pt x="7713" y="7332"/>
                    <a:pt x="8010" y="6031"/>
                  </a:cubicBezTo>
                  <a:cubicBezTo>
                    <a:pt x="8355" y="4542"/>
                    <a:pt x="8888" y="3053"/>
                    <a:pt x="10220" y="2191"/>
                  </a:cubicBezTo>
                  <a:cubicBezTo>
                    <a:pt x="10984" y="1685"/>
                    <a:pt x="11897" y="1437"/>
                    <a:pt x="12812" y="1437"/>
                  </a:cubicBezTo>
                  <a:close/>
                  <a:moveTo>
                    <a:pt x="5612" y="12834"/>
                  </a:moveTo>
                  <a:cubicBezTo>
                    <a:pt x="6020" y="13085"/>
                    <a:pt x="6412" y="13367"/>
                    <a:pt x="6772" y="13696"/>
                  </a:cubicBezTo>
                  <a:cubicBezTo>
                    <a:pt x="6709" y="13806"/>
                    <a:pt x="6662" y="13915"/>
                    <a:pt x="6662" y="14041"/>
                  </a:cubicBezTo>
                  <a:cubicBezTo>
                    <a:pt x="6427" y="13853"/>
                    <a:pt x="6208" y="13633"/>
                    <a:pt x="6161" y="13586"/>
                  </a:cubicBezTo>
                  <a:cubicBezTo>
                    <a:pt x="6051" y="13477"/>
                    <a:pt x="5816" y="13163"/>
                    <a:pt x="5549" y="12881"/>
                  </a:cubicBezTo>
                  <a:cubicBezTo>
                    <a:pt x="5581" y="12865"/>
                    <a:pt x="5596" y="12850"/>
                    <a:pt x="5612" y="12834"/>
                  </a:cubicBezTo>
                  <a:close/>
                  <a:moveTo>
                    <a:pt x="7180" y="14072"/>
                  </a:moveTo>
                  <a:cubicBezTo>
                    <a:pt x="7195" y="14088"/>
                    <a:pt x="7227" y="14104"/>
                    <a:pt x="7242" y="14119"/>
                  </a:cubicBezTo>
                  <a:cubicBezTo>
                    <a:pt x="7164" y="14182"/>
                    <a:pt x="7117" y="14245"/>
                    <a:pt x="7070" y="14323"/>
                  </a:cubicBezTo>
                  <a:cubicBezTo>
                    <a:pt x="7054" y="14307"/>
                    <a:pt x="7039" y="14307"/>
                    <a:pt x="7023" y="14292"/>
                  </a:cubicBezTo>
                  <a:cubicBezTo>
                    <a:pt x="7039" y="14276"/>
                    <a:pt x="7054" y="14260"/>
                    <a:pt x="7070" y="14245"/>
                  </a:cubicBezTo>
                  <a:cubicBezTo>
                    <a:pt x="7086" y="14229"/>
                    <a:pt x="7101" y="14198"/>
                    <a:pt x="7117" y="14182"/>
                  </a:cubicBezTo>
                  <a:cubicBezTo>
                    <a:pt x="7117" y="14151"/>
                    <a:pt x="7117" y="14135"/>
                    <a:pt x="7117" y="14119"/>
                  </a:cubicBezTo>
                  <a:lnTo>
                    <a:pt x="7133" y="14119"/>
                  </a:lnTo>
                  <a:cubicBezTo>
                    <a:pt x="7148" y="14104"/>
                    <a:pt x="7164" y="14088"/>
                    <a:pt x="7180" y="14072"/>
                  </a:cubicBezTo>
                  <a:close/>
                  <a:moveTo>
                    <a:pt x="4593" y="13336"/>
                  </a:moveTo>
                  <a:cubicBezTo>
                    <a:pt x="4938" y="13774"/>
                    <a:pt x="5377" y="14370"/>
                    <a:pt x="5879" y="14825"/>
                  </a:cubicBezTo>
                  <a:cubicBezTo>
                    <a:pt x="5738" y="14981"/>
                    <a:pt x="5612" y="15169"/>
                    <a:pt x="5455" y="15342"/>
                  </a:cubicBezTo>
                  <a:cubicBezTo>
                    <a:pt x="5346" y="15467"/>
                    <a:pt x="5236" y="15593"/>
                    <a:pt x="5142" y="15718"/>
                  </a:cubicBezTo>
                  <a:cubicBezTo>
                    <a:pt x="5017" y="15452"/>
                    <a:pt x="4860" y="15185"/>
                    <a:pt x="4766" y="14903"/>
                  </a:cubicBezTo>
                  <a:cubicBezTo>
                    <a:pt x="4609" y="14480"/>
                    <a:pt x="4484" y="14025"/>
                    <a:pt x="4358" y="13602"/>
                  </a:cubicBezTo>
                  <a:cubicBezTo>
                    <a:pt x="4437" y="13508"/>
                    <a:pt x="4515" y="13430"/>
                    <a:pt x="4578" y="13351"/>
                  </a:cubicBezTo>
                  <a:cubicBezTo>
                    <a:pt x="4593" y="13351"/>
                    <a:pt x="4593" y="13336"/>
                    <a:pt x="4593" y="13336"/>
                  </a:cubicBezTo>
                  <a:close/>
                  <a:moveTo>
                    <a:pt x="3935" y="14057"/>
                  </a:moveTo>
                  <a:cubicBezTo>
                    <a:pt x="3966" y="14825"/>
                    <a:pt x="4154" y="15702"/>
                    <a:pt x="4609" y="16298"/>
                  </a:cubicBezTo>
                  <a:cubicBezTo>
                    <a:pt x="4452" y="16439"/>
                    <a:pt x="4280" y="16580"/>
                    <a:pt x="4107" y="16690"/>
                  </a:cubicBezTo>
                  <a:cubicBezTo>
                    <a:pt x="3951" y="16000"/>
                    <a:pt x="3684" y="15342"/>
                    <a:pt x="3324" y="14746"/>
                  </a:cubicBezTo>
                  <a:cubicBezTo>
                    <a:pt x="3512" y="14511"/>
                    <a:pt x="3716" y="14276"/>
                    <a:pt x="3935" y="14057"/>
                  </a:cubicBezTo>
                  <a:close/>
                  <a:moveTo>
                    <a:pt x="2916" y="15279"/>
                  </a:moveTo>
                  <a:cubicBezTo>
                    <a:pt x="3073" y="15828"/>
                    <a:pt x="3214" y="16376"/>
                    <a:pt x="3324" y="16925"/>
                  </a:cubicBezTo>
                  <a:cubicBezTo>
                    <a:pt x="3308" y="16926"/>
                    <a:pt x="3292" y="16926"/>
                    <a:pt x="3276" y="16926"/>
                  </a:cubicBezTo>
                  <a:cubicBezTo>
                    <a:pt x="2903" y="16926"/>
                    <a:pt x="2569" y="16748"/>
                    <a:pt x="2524" y="16267"/>
                  </a:cubicBezTo>
                  <a:cubicBezTo>
                    <a:pt x="2509" y="15922"/>
                    <a:pt x="2728" y="15577"/>
                    <a:pt x="2916" y="15279"/>
                  </a:cubicBezTo>
                  <a:close/>
                  <a:moveTo>
                    <a:pt x="12793" y="0"/>
                  </a:moveTo>
                  <a:cubicBezTo>
                    <a:pt x="10898" y="0"/>
                    <a:pt x="9032" y="816"/>
                    <a:pt x="7885" y="2473"/>
                  </a:cubicBezTo>
                  <a:cubicBezTo>
                    <a:pt x="6897" y="3900"/>
                    <a:pt x="6600" y="5639"/>
                    <a:pt x="6333" y="7301"/>
                  </a:cubicBezTo>
                  <a:cubicBezTo>
                    <a:pt x="6114" y="8665"/>
                    <a:pt x="5926" y="10310"/>
                    <a:pt x="5299" y="11643"/>
                  </a:cubicBezTo>
                  <a:cubicBezTo>
                    <a:pt x="5048" y="11674"/>
                    <a:pt x="4860" y="11909"/>
                    <a:pt x="4875" y="12160"/>
                  </a:cubicBezTo>
                  <a:cubicBezTo>
                    <a:pt x="4812" y="12125"/>
                    <a:pt x="4745" y="12108"/>
                    <a:pt x="4678" y="12108"/>
                  </a:cubicBezTo>
                  <a:cubicBezTo>
                    <a:pt x="4562" y="12108"/>
                    <a:pt x="4448" y="12160"/>
                    <a:pt x="4358" y="12270"/>
                  </a:cubicBezTo>
                  <a:cubicBezTo>
                    <a:pt x="4248" y="12411"/>
                    <a:pt x="4233" y="12567"/>
                    <a:pt x="4264" y="12709"/>
                  </a:cubicBezTo>
                  <a:cubicBezTo>
                    <a:pt x="4217" y="12724"/>
                    <a:pt x="4170" y="12740"/>
                    <a:pt x="4123" y="12756"/>
                  </a:cubicBezTo>
                  <a:cubicBezTo>
                    <a:pt x="2603" y="13430"/>
                    <a:pt x="1" y="16611"/>
                    <a:pt x="2383" y="17834"/>
                  </a:cubicBezTo>
                  <a:cubicBezTo>
                    <a:pt x="2689" y="17987"/>
                    <a:pt x="3007" y="18055"/>
                    <a:pt x="3323" y="18055"/>
                  </a:cubicBezTo>
                  <a:cubicBezTo>
                    <a:pt x="3947" y="18055"/>
                    <a:pt x="4564" y="17791"/>
                    <a:pt x="5064" y="17395"/>
                  </a:cubicBezTo>
                  <a:cubicBezTo>
                    <a:pt x="5612" y="16956"/>
                    <a:pt x="6035" y="16408"/>
                    <a:pt x="6490" y="15890"/>
                  </a:cubicBezTo>
                  <a:cubicBezTo>
                    <a:pt x="6662" y="15702"/>
                    <a:pt x="6803" y="15546"/>
                    <a:pt x="6913" y="15389"/>
                  </a:cubicBezTo>
                  <a:cubicBezTo>
                    <a:pt x="6960" y="15405"/>
                    <a:pt x="7007" y="15405"/>
                    <a:pt x="7054" y="15405"/>
                  </a:cubicBezTo>
                  <a:cubicBezTo>
                    <a:pt x="7100" y="15411"/>
                    <a:pt x="7150" y="15415"/>
                    <a:pt x="7203" y="15415"/>
                  </a:cubicBezTo>
                  <a:cubicBezTo>
                    <a:pt x="7278" y="15415"/>
                    <a:pt x="7357" y="15407"/>
                    <a:pt x="7430" y="15389"/>
                  </a:cubicBezTo>
                  <a:cubicBezTo>
                    <a:pt x="7487" y="15411"/>
                    <a:pt x="7550" y="15424"/>
                    <a:pt x="7616" y="15424"/>
                  </a:cubicBezTo>
                  <a:cubicBezTo>
                    <a:pt x="7734" y="15424"/>
                    <a:pt x="7864" y="15385"/>
                    <a:pt x="7995" y="15295"/>
                  </a:cubicBezTo>
                  <a:cubicBezTo>
                    <a:pt x="11255" y="13006"/>
                    <a:pt x="16051" y="13743"/>
                    <a:pt x="18700" y="10404"/>
                  </a:cubicBezTo>
                  <a:cubicBezTo>
                    <a:pt x="20957" y="7567"/>
                    <a:pt x="19327" y="3241"/>
                    <a:pt x="16678" y="1266"/>
                  </a:cubicBezTo>
                  <a:cubicBezTo>
                    <a:pt x="15542" y="425"/>
                    <a:pt x="14160" y="0"/>
                    <a:pt x="12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0"/>
            <p:cNvSpPr/>
            <p:nvPr/>
          </p:nvSpPr>
          <p:spPr>
            <a:xfrm>
              <a:off x="6583263" y="2063306"/>
              <a:ext cx="77379" cy="46042"/>
            </a:xfrm>
            <a:custGeom>
              <a:avLst/>
              <a:gdLst/>
              <a:ahLst/>
              <a:cxnLst/>
              <a:rect l="l" t="t" r="r" b="b"/>
              <a:pathLst>
                <a:path w="3336" h="1985" extrusionOk="0">
                  <a:moveTo>
                    <a:pt x="1000" y="0"/>
                  </a:moveTo>
                  <a:cubicBezTo>
                    <a:pt x="614" y="0"/>
                    <a:pt x="248" y="250"/>
                    <a:pt x="142" y="636"/>
                  </a:cubicBezTo>
                  <a:cubicBezTo>
                    <a:pt x="1" y="1122"/>
                    <a:pt x="299" y="1545"/>
                    <a:pt x="738" y="1702"/>
                  </a:cubicBezTo>
                  <a:cubicBezTo>
                    <a:pt x="1318" y="1921"/>
                    <a:pt x="1913" y="1953"/>
                    <a:pt x="2525" y="1984"/>
                  </a:cubicBezTo>
                  <a:cubicBezTo>
                    <a:pt x="2530" y="1984"/>
                    <a:pt x="2536" y="1984"/>
                    <a:pt x="2542" y="1984"/>
                  </a:cubicBezTo>
                  <a:cubicBezTo>
                    <a:pt x="3170" y="1984"/>
                    <a:pt x="3335" y="1135"/>
                    <a:pt x="2838" y="808"/>
                  </a:cubicBezTo>
                  <a:cubicBezTo>
                    <a:pt x="2321" y="479"/>
                    <a:pt x="1804" y="181"/>
                    <a:pt x="1208" y="25"/>
                  </a:cubicBezTo>
                  <a:cubicBezTo>
                    <a:pt x="1139" y="8"/>
                    <a:pt x="1069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0"/>
            <p:cNvSpPr/>
            <p:nvPr/>
          </p:nvSpPr>
          <p:spPr>
            <a:xfrm>
              <a:off x="6661426" y="1973986"/>
              <a:ext cx="56387" cy="43073"/>
            </a:xfrm>
            <a:custGeom>
              <a:avLst/>
              <a:gdLst/>
              <a:ahLst/>
              <a:cxnLst/>
              <a:rect l="l" t="t" r="r" b="b"/>
              <a:pathLst>
                <a:path w="2431" h="1857" extrusionOk="0">
                  <a:moveTo>
                    <a:pt x="629" y="1"/>
                  </a:moveTo>
                  <a:cubicBezTo>
                    <a:pt x="291" y="1"/>
                    <a:pt x="0" y="333"/>
                    <a:pt x="111" y="678"/>
                  </a:cubicBezTo>
                  <a:cubicBezTo>
                    <a:pt x="236" y="1117"/>
                    <a:pt x="565" y="1399"/>
                    <a:pt x="941" y="1603"/>
                  </a:cubicBezTo>
                  <a:cubicBezTo>
                    <a:pt x="1112" y="1750"/>
                    <a:pt x="1323" y="1857"/>
                    <a:pt x="1545" y="1857"/>
                  </a:cubicBezTo>
                  <a:cubicBezTo>
                    <a:pt x="1630" y="1857"/>
                    <a:pt x="1717" y="1841"/>
                    <a:pt x="1803" y="1807"/>
                  </a:cubicBezTo>
                  <a:cubicBezTo>
                    <a:pt x="2180" y="1666"/>
                    <a:pt x="2430" y="1352"/>
                    <a:pt x="2368" y="945"/>
                  </a:cubicBezTo>
                  <a:cubicBezTo>
                    <a:pt x="2321" y="568"/>
                    <a:pt x="1992" y="255"/>
                    <a:pt x="1600" y="255"/>
                  </a:cubicBezTo>
                  <a:lnTo>
                    <a:pt x="1553" y="255"/>
                  </a:lnTo>
                  <a:cubicBezTo>
                    <a:pt x="1506" y="239"/>
                    <a:pt x="1443" y="224"/>
                    <a:pt x="1380" y="224"/>
                  </a:cubicBezTo>
                  <a:cubicBezTo>
                    <a:pt x="1318" y="224"/>
                    <a:pt x="1271" y="208"/>
                    <a:pt x="1224" y="192"/>
                  </a:cubicBezTo>
                  <a:cubicBezTo>
                    <a:pt x="1114" y="145"/>
                    <a:pt x="957" y="83"/>
                    <a:pt x="769" y="20"/>
                  </a:cubicBezTo>
                  <a:cubicBezTo>
                    <a:pt x="722" y="7"/>
                    <a:pt x="675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0"/>
            <p:cNvSpPr/>
            <p:nvPr/>
          </p:nvSpPr>
          <p:spPr>
            <a:xfrm>
              <a:off x="6814135" y="1900345"/>
              <a:ext cx="41102" cy="67080"/>
            </a:xfrm>
            <a:custGeom>
              <a:avLst/>
              <a:gdLst/>
              <a:ahLst/>
              <a:cxnLst/>
              <a:rect l="l" t="t" r="r" b="b"/>
              <a:pathLst>
                <a:path w="1772" h="2892" extrusionOk="0">
                  <a:moveTo>
                    <a:pt x="802" y="0"/>
                  </a:moveTo>
                  <a:cubicBezTo>
                    <a:pt x="585" y="0"/>
                    <a:pt x="377" y="138"/>
                    <a:pt x="298" y="373"/>
                  </a:cubicBezTo>
                  <a:cubicBezTo>
                    <a:pt x="141" y="844"/>
                    <a:pt x="204" y="1361"/>
                    <a:pt x="110" y="1831"/>
                  </a:cubicBezTo>
                  <a:cubicBezTo>
                    <a:pt x="0" y="2333"/>
                    <a:pt x="282" y="2819"/>
                    <a:pt x="815" y="2881"/>
                  </a:cubicBezTo>
                  <a:cubicBezTo>
                    <a:pt x="857" y="2888"/>
                    <a:pt x="899" y="2891"/>
                    <a:pt x="940" y="2891"/>
                  </a:cubicBezTo>
                  <a:cubicBezTo>
                    <a:pt x="1379" y="2891"/>
                    <a:pt x="1771" y="2523"/>
                    <a:pt x="1771" y="2051"/>
                  </a:cubicBezTo>
                  <a:cubicBezTo>
                    <a:pt x="1756" y="1408"/>
                    <a:pt x="1677" y="624"/>
                    <a:pt x="1176" y="154"/>
                  </a:cubicBezTo>
                  <a:cubicBezTo>
                    <a:pt x="1065" y="49"/>
                    <a:pt x="932" y="0"/>
                    <a:pt x="8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0"/>
            <p:cNvSpPr/>
            <p:nvPr/>
          </p:nvSpPr>
          <p:spPr>
            <a:xfrm>
              <a:off x="6970462" y="1971295"/>
              <a:ext cx="55042" cy="65062"/>
            </a:xfrm>
            <a:custGeom>
              <a:avLst/>
              <a:gdLst/>
              <a:ahLst/>
              <a:cxnLst/>
              <a:rect l="l" t="t" r="r" b="b"/>
              <a:pathLst>
                <a:path w="2373" h="2805" extrusionOk="0">
                  <a:moveTo>
                    <a:pt x="1866" y="1"/>
                  </a:moveTo>
                  <a:cubicBezTo>
                    <a:pt x="1787" y="1"/>
                    <a:pt x="1702" y="23"/>
                    <a:pt x="1615" y="73"/>
                  </a:cubicBezTo>
                  <a:cubicBezTo>
                    <a:pt x="1285" y="261"/>
                    <a:pt x="1019" y="434"/>
                    <a:pt x="752" y="731"/>
                  </a:cubicBezTo>
                  <a:cubicBezTo>
                    <a:pt x="486" y="1029"/>
                    <a:pt x="141" y="1390"/>
                    <a:pt x="63" y="1782"/>
                  </a:cubicBezTo>
                  <a:cubicBezTo>
                    <a:pt x="0" y="2111"/>
                    <a:pt x="78" y="2424"/>
                    <a:pt x="345" y="2628"/>
                  </a:cubicBezTo>
                  <a:cubicBezTo>
                    <a:pt x="491" y="2737"/>
                    <a:pt x="679" y="2804"/>
                    <a:pt x="866" y="2804"/>
                  </a:cubicBezTo>
                  <a:cubicBezTo>
                    <a:pt x="1001" y="2804"/>
                    <a:pt x="1136" y="2770"/>
                    <a:pt x="1254" y="2691"/>
                  </a:cubicBezTo>
                  <a:cubicBezTo>
                    <a:pt x="1599" y="2471"/>
                    <a:pt x="1834" y="2079"/>
                    <a:pt x="2006" y="1703"/>
                  </a:cubicBezTo>
                  <a:cubicBezTo>
                    <a:pt x="2085" y="1531"/>
                    <a:pt x="2179" y="1358"/>
                    <a:pt x="2242" y="1186"/>
                  </a:cubicBezTo>
                  <a:cubicBezTo>
                    <a:pt x="2304" y="998"/>
                    <a:pt x="2304" y="810"/>
                    <a:pt x="2336" y="622"/>
                  </a:cubicBezTo>
                  <a:cubicBezTo>
                    <a:pt x="2373" y="301"/>
                    <a:pt x="2158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0"/>
            <p:cNvSpPr/>
            <p:nvPr/>
          </p:nvSpPr>
          <p:spPr>
            <a:xfrm>
              <a:off x="7020979" y="2104870"/>
              <a:ext cx="65108" cy="40545"/>
            </a:xfrm>
            <a:custGeom>
              <a:avLst/>
              <a:gdLst/>
              <a:ahLst/>
              <a:cxnLst/>
              <a:rect l="l" t="t" r="r" b="b"/>
              <a:pathLst>
                <a:path w="2807" h="1748" extrusionOk="0">
                  <a:moveTo>
                    <a:pt x="1900" y="0"/>
                  </a:moveTo>
                  <a:cubicBezTo>
                    <a:pt x="1827" y="0"/>
                    <a:pt x="1752" y="11"/>
                    <a:pt x="1678" y="35"/>
                  </a:cubicBezTo>
                  <a:cubicBezTo>
                    <a:pt x="1223" y="192"/>
                    <a:pt x="565" y="270"/>
                    <a:pt x="236" y="647"/>
                  </a:cubicBezTo>
                  <a:cubicBezTo>
                    <a:pt x="48" y="866"/>
                    <a:pt x="1" y="1227"/>
                    <a:pt x="236" y="1430"/>
                  </a:cubicBezTo>
                  <a:cubicBezTo>
                    <a:pt x="531" y="1685"/>
                    <a:pt x="911" y="1747"/>
                    <a:pt x="1292" y="1747"/>
                  </a:cubicBezTo>
                  <a:cubicBezTo>
                    <a:pt x="1498" y="1747"/>
                    <a:pt x="1705" y="1729"/>
                    <a:pt x="1897" y="1712"/>
                  </a:cubicBezTo>
                  <a:cubicBezTo>
                    <a:pt x="2399" y="1665"/>
                    <a:pt x="2807" y="1289"/>
                    <a:pt x="2728" y="756"/>
                  </a:cubicBezTo>
                  <a:cubicBezTo>
                    <a:pt x="2675" y="345"/>
                    <a:pt x="2307" y="0"/>
                    <a:pt x="190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0"/>
            <p:cNvSpPr/>
            <p:nvPr/>
          </p:nvSpPr>
          <p:spPr>
            <a:xfrm>
              <a:off x="6997367" y="2251247"/>
              <a:ext cx="91759" cy="51748"/>
            </a:xfrm>
            <a:custGeom>
              <a:avLst/>
              <a:gdLst/>
              <a:ahLst/>
              <a:cxnLst/>
              <a:rect l="l" t="t" r="r" b="b"/>
              <a:pathLst>
                <a:path w="3956" h="2231" extrusionOk="0">
                  <a:moveTo>
                    <a:pt x="1073" y="1"/>
                  </a:moveTo>
                  <a:cubicBezTo>
                    <a:pt x="887" y="1"/>
                    <a:pt x="710" y="19"/>
                    <a:pt x="549" y="57"/>
                  </a:cubicBezTo>
                  <a:cubicBezTo>
                    <a:pt x="157" y="151"/>
                    <a:pt x="0" y="699"/>
                    <a:pt x="313" y="982"/>
                  </a:cubicBezTo>
                  <a:cubicBezTo>
                    <a:pt x="611" y="1264"/>
                    <a:pt x="987" y="1420"/>
                    <a:pt x="1364" y="1624"/>
                  </a:cubicBezTo>
                  <a:cubicBezTo>
                    <a:pt x="1740" y="1828"/>
                    <a:pt x="2132" y="2094"/>
                    <a:pt x="2555" y="2204"/>
                  </a:cubicBezTo>
                  <a:cubicBezTo>
                    <a:pt x="2623" y="2222"/>
                    <a:pt x="2691" y="2231"/>
                    <a:pt x="2757" y="2231"/>
                  </a:cubicBezTo>
                  <a:cubicBezTo>
                    <a:pt x="3435" y="2231"/>
                    <a:pt x="3956" y="1338"/>
                    <a:pt x="3370" y="809"/>
                  </a:cubicBezTo>
                  <a:cubicBezTo>
                    <a:pt x="2848" y="338"/>
                    <a:pt x="1880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0"/>
            <p:cNvSpPr/>
            <p:nvPr/>
          </p:nvSpPr>
          <p:spPr>
            <a:xfrm>
              <a:off x="6910112" y="2342353"/>
              <a:ext cx="45091" cy="67010"/>
            </a:xfrm>
            <a:custGeom>
              <a:avLst/>
              <a:gdLst/>
              <a:ahLst/>
              <a:cxnLst/>
              <a:rect l="l" t="t" r="r" b="b"/>
              <a:pathLst>
                <a:path w="1944" h="2889" extrusionOk="0">
                  <a:moveTo>
                    <a:pt x="468" y="1"/>
                  </a:moveTo>
                  <a:cubicBezTo>
                    <a:pt x="295" y="1"/>
                    <a:pt x="133" y="107"/>
                    <a:pt x="79" y="282"/>
                  </a:cubicBezTo>
                  <a:cubicBezTo>
                    <a:pt x="79" y="298"/>
                    <a:pt x="63" y="345"/>
                    <a:pt x="32" y="439"/>
                  </a:cubicBezTo>
                  <a:cubicBezTo>
                    <a:pt x="0" y="565"/>
                    <a:pt x="32" y="706"/>
                    <a:pt x="63" y="831"/>
                  </a:cubicBezTo>
                  <a:cubicBezTo>
                    <a:pt x="79" y="941"/>
                    <a:pt x="63" y="862"/>
                    <a:pt x="79" y="1003"/>
                  </a:cubicBezTo>
                  <a:cubicBezTo>
                    <a:pt x="79" y="1082"/>
                    <a:pt x="94" y="1176"/>
                    <a:pt x="94" y="1254"/>
                  </a:cubicBezTo>
                  <a:cubicBezTo>
                    <a:pt x="94" y="1270"/>
                    <a:pt x="110" y="1333"/>
                    <a:pt x="110" y="1348"/>
                  </a:cubicBezTo>
                  <a:cubicBezTo>
                    <a:pt x="110" y="1427"/>
                    <a:pt x="126" y="1489"/>
                    <a:pt x="141" y="1568"/>
                  </a:cubicBezTo>
                  <a:cubicBezTo>
                    <a:pt x="141" y="1568"/>
                    <a:pt x="141" y="1615"/>
                    <a:pt x="157" y="1662"/>
                  </a:cubicBezTo>
                  <a:cubicBezTo>
                    <a:pt x="157" y="1693"/>
                    <a:pt x="157" y="1724"/>
                    <a:pt x="157" y="1724"/>
                  </a:cubicBezTo>
                  <a:cubicBezTo>
                    <a:pt x="157" y="1818"/>
                    <a:pt x="173" y="1913"/>
                    <a:pt x="188" y="1991"/>
                  </a:cubicBezTo>
                  <a:cubicBezTo>
                    <a:pt x="235" y="2242"/>
                    <a:pt x="345" y="2461"/>
                    <a:pt x="502" y="2649"/>
                  </a:cubicBezTo>
                  <a:cubicBezTo>
                    <a:pt x="641" y="2817"/>
                    <a:pt x="827" y="2889"/>
                    <a:pt x="1014" y="2889"/>
                  </a:cubicBezTo>
                  <a:cubicBezTo>
                    <a:pt x="1354" y="2889"/>
                    <a:pt x="1702" y="2653"/>
                    <a:pt x="1803" y="2320"/>
                  </a:cubicBezTo>
                  <a:cubicBezTo>
                    <a:pt x="1944" y="1803"/>
                    <a:pt x="1615" y="1286"/>
                    <a:pt x="1348" y="878"/>
                  </a:cubicBezTo>
                  <a:cubicBezTo>
                    <a:pt x="1303" y="810"/>
                    <a:pt x="1290" y="789"/>
                    <a:pt x="1292" y="789"/>
                  </a:cubicBezTo>
                  <a:lnTo>
                    <a:pt x="1292" y="789"/>
                  </a:lnTo>
                  <a:cubicBezTo>
                    <a:pt x="1295" y="789"/>
                    <a:pt x="1337" y="845"/>
                    <a:pt x="1339" y="845"/>
                  </a:cubicBezTo>
                  <a:cubicBezTo>
                    <a:pt x="1341" y="845"/>
                    <a:pt x="1332" y="830"/>
                    <a:pt x="1301" y="784"/>
                  </a:cubicBezTo>
                  <a:cubicBezTo>
                    <a:pt x="1257" y="725"/>
                    <a:pt x="1212" y="679"/>
                    <a:pt x="1181" y="622"/>
                  </a:cubicBezTo>
                  <a:lnTo>
                    <a:pt x="1181" y="622"/>
                  </a:lnTo>
                  <a:cubicBezTo>
                    <a:pt x="1186" y="628"/>
                    <a:pt x="1190" y="633"/>
                    <a:pt x="1191" y="633"/>
                  </a:cubicBezTo>
                  <a:cubicBezTo>
                    <a:pt x="1191" y="633"/>
                    <a:pt x="1187" y="627"/>
                    <a:pt x="1176" y="612"/>
                  </a:cubicBezTo>
                  <a:lnTo>
                    <a:pt x="1176" y="612"/>
                  </a:lnTo>
                  <a:cubicBezTo>
                    <a:pt x="1177" y="615"/>
                    <a:pt x="1179" y="618"/>
                    <a:pt x="1181" y="622"/>
                  </a:cubicBezTo>
                  <a:lnTo>
                    <a:pt x="1181" y="622"/>
                  </a:lnTo>
                  <a:cubicBezTo>
                    <a:pt x="1167" y="604"/>
                    <a:pt x="1144" y="573"/>
                    <a:pt x="1144" y="565"/>
                  </a:cubicBezTo>
                  <a:cubicBezTo>
                    <a:pt x="1113" y="518"/>
                    <a:pt x="1082" y="486"/>
                    <a:pt x="1066" y="439"/>
                  </a:cubicBezTo>
                  <a:cubicBezTo>
                    <a:pt x="988" y="314"/>
                    <a:pt x="925" y="204"/>
                    <a:pt x="800" y="126"/>
                  </a:cubicBezTo>
                  <a:cubicBezTo>
                    <a:pt x="737" y="94"/>
                    <a:pt x="706" y="63"/>
                    <a:pt x="690" y="63"/>
                  </a:cubicBezTo>
                  <a:cubicBezTo>
                    <a:pt x="619" y="21"/>
                    <a:pt x="543" y="1"/>
                    <a:pt x="4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0"/>
            <p:cNvSpPr/>
            <p:nvPr/>
          </p:nvSpPr>
          <p:spPr>
            <a:xfrm>
              <a:off x="6912292" y="2372528"/>
              <a:ext cx="371" cy="1299"/>
            </a:xfrm>
            <a:custGeom>
              <a:avLst/>
              <a:gdLst/>
              <a:ahLst/>
              <a:cxnLst/>
              <a:rect l="l" t="t" r="r" b="b"/>
              <a:pathLst>
                <a:path w="16" h="56" extrusionOk="0">
                  <a:moveTo>
                    <a:pt x="0" y="0"/>
                  </a:moveTo>
                  <a:cubicBezTo>
                    <a:pt x="0" y="5"/>
                    <a:pt x="2" y="10"/>
                    <a:pt x="4" y="15"/>
                  </a:cubicBezTo>
                  <a:lnTo>
                    <a:pt x="4" y="15"/>
                  </a:lnTo>
                  <a:cubicBezTo>
                    <a:pt x="3" y="11"/>
                    <a:pt x="2" y="6"/>
                    <a:pt x="0" y="0"/>
                  </a:cubicBezTo>
                  <a:close/>
                  <a:moveTo>
                    <a:pt x="4" y="15"/>
                  </a:moveTo>
                  <a:lnTo>
                    <a:pt x="4" y="15"/>
                  </a:lnTo>
                  <a:cubicBezTo>
                    <a:pt x="12" y="45"/>
                    <a:pt x="14" y="56"/>
                    <a:pt x="15" y="56"/>
                  </a:cubicBezTo>
                  <a:cubicBezTo>
                    <a:pt x="16" y="56"/>
                    <a:pt x="16" y="52"/>
                    <a:pt x="16" y="47"/>
                  </a:cubicBezTo>
                  <a:cubicBezTo>
                    <a:pt x="16" y="37"/>
                    <a:pt x="9" y="26"/>
                    <a:pt x="4" y="1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0"/>
            <p:cNvSpPr/>
            <p:nvPr/>
          </p:nvSpPr>
          <p:spPr>
            <a:xfrm>
              <a:off x="6798131" y="2379533"/>
              <a:ext cx="36370" cy="51493"/>
            </a:xfrm>
            <a:custGeom>
              <a:avLst/>
              <a:gdLst/>
              <a:ahLst/>
              <a:cxnLst/>
              <a:rect l="l" t="t" r="r" b="b"/>
              <a:pathLst>
                <a:path w="1568" h="2220" extrusionOk="0">
                  <a:moveTo>
                    <a:pt x="600" y="0"/>
                  </a:moveTo>
                  <a:cubicBezTo>
                    <a:pt x="481" y="0"/>
                    <a:pt x="366" y="55"/>
                    <a:pt x="314" y="168"/>
                  </a:cubicBezTo>
                  <a:cubicBezTo>
                    <a:pt x="173" y="435"/>
                    <a:pt x="157" y="780"/>
                    <a:pt x="126" y="1109"/>
                  </a:cubicBezTo>
                  <a:cubicBezTo>
                    <a:pt x="0" y="1328"/>
                    <a:pt x="16" y="1642"/>
                    <a:pt x="142" y="1846"/>
                  </a:cubicBezTo>
                  <a:cubicBezTo>
                    <a:pt x="266" y="2082"/>
                    <a:pt x="518" y="2219"/>
                    <a:pt x="781" y="2219"/>
                  </a:cubicBezTo>
                  <a:cubicBezTo>
                    <a:pt x="850" y="2219"/>
                    <a:pt x="920" y="2210"/>
                    <a:pt x="988" y="2190"/>
                  </a:cubicBezTo>
                  <a:cubicBezTo>
                    <a:pt x="1270" y="2112"/>
                    <a:pt x="1474" y="1861"/>
                    <a:pt x="1521" y="1579"/>
                  </a:cubicBezTo>
                  <a:cubicBezTo>
                    <a:pt x="1568" y="1313"/>
                    <a:pt x="1458" y="1093"/>
                    <a:pt x="1286" y="937"/>
                  </a:cubicBezTo>
                  <a:cubicBezTo>
                    <a:pt x="1239" y="842"/>
                    <a:pt x="1192" y="733"/>
                    <a:pt x="1145" y="623"/>
                  </a:cubicBezTo>
                  <a:cubicBezTo>
                    <a:pt x="1066" y="435"/>
                    <a:pt x="1004" y="247"/>
                    <a:pt x="863" y="106"/>
                  </a:cubicBezTo>
                  <a:cubicBezTo>
                    <a:pt x="793" y="36"/>
                    <a:pt x="695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0"/>
            <p:cNvSpPr/>
            <p:nvPr/>
          </p:nvSpPr>
          <p:spPr>
            <a:xfrm>
              <a:off x="6570553" y="2203630"/>
              <a:ext cx="48918" cy="28136"/>
            </a:xfrm>
            <a:custGeom>
              <a:avLst/>
              <a:gdLst/>
              <a:ahLst/>
              <a:cxnLst/>
              <a:rect l="l" t="t" r="r" b="b"/>
              <a:pathLst>
                <a:path w="2109" h="1213" extrusionOk="0">
                  <a:moveTo>
                    <a:pt x="1463" y="1"/>
                  </a:moveTo>
                  <a:cubicBezTo>
                    <a:pt x="1410" y="1"/>
                    <a:pt x="1356" y="8"/>
                    <a:pt x="1301" y="25"/>
                  </a:cubicBezTo>
                  <a:cubicBezTo>
                    <a:pt x="1098" y="72"/>
                    <a:pt x="909" y="56"/>
                    <a:pt x="706" y="103"/>
                  </a:cubicBezTo>
                  <a:cubicBezTo>
                    <a:pt x="502" y="135"/>
                    <a:pt x="361" y="213"/>
                    <a:pt x="157" y="276"/>
                  </a:cubicBezTo>
                  <a:cubicBezTo>
                    <a:pt x="16" y="323"/>
                    <a:pt x="0" y="511"/>
                    <a:pt x="126" y="589"/>
                  </a:cubicBezTo>
                  <a:cubicBezTo>
                    <a:pt x="282" y="699"/>
                    <a:pt x="424" y="824"/>
                    <a:pt x="612" y="903"/>
                  </a:cubicBezTo>
                  <a:cubicBezTo>
                    <a:pt x="784" y="997"/>
                    <a:pt x="972" y="1028"/>
                    <a:pt x="1160" y="1122"/>
                  </a:cubicBezTo>
                  <a:cubicBezTo>
                    <a:pt x="1256" y="1184"/>
                    <a:pt x="1359" y="1213"/>
                    <a:pt x="1460" y="1213"/>
                  </a:cubicBezTo>
                  <a:cubicBezTo>
                    <a:pt x="1741" y="1213"/>
                    <a:pt x="2008" y="995"/>
                    <a:pt x="2054" y="683"/>
                  </a:cubicBezTo>
                  <a:cubicBezTo>
                    <a:pt x="2108" y="330"/>
                    <a:pt x="1809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9" name="Google Shape;3199;p60"/>
          <p:cNvGrpSpPr/>
          <p:nvPr/>
        </p:nvGrpSpPr>
        <p:grpSpPr>
          <a:xfrm>
            <a:off x="7037115" y="4677709"/>
            <a:ext cx="1745583" cy="230173"/>
            <a:chOff x="1394800" y="3522000"/>
            <a:chExt cx="1048650" cy="138275"/>
          </a:xfrm>
        </p:grpSpPr>
        <p:sp>
          <p:nvSpPr>
            <p:cNvPr id="3200" name="Google Shape;3200;p60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0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0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0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0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60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60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0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60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03340" y="954980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845277" y="134761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algn="just">
              <a:buNone/>
            </a:pPr>
            <a:r>
              <a:rPr lang="en-US" dirty="0"/>
              <a:t>Dari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pengabdian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mahasiswa</a:t>
            </a:r>
            <a:r>
              <a:rPr lang="en-US" dirty="0"/>
              <a:t>  </a:t>
            </a:r>
            <a:r>
              <a:rPr lang="en-US" dirty="0" err="1"/>
              <a:t>kreativitas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diselenggarakan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,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sambutan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.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.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/i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magang</a:t>
            </a:r>
            <a:r>
              <a:rPr lang="en-US" dirty="0"/>
              <a:t> di  </a:t>
            </a:r>
            <a:r>
              <a:rPr lang="en-US" dirty="0" err="1"/>
              <a:t>instansi</a:t>
            </a:r>
            <a:r>
              <a:rPr lang="en-US" dirty="0"/>
              <a:t>  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antusiasme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pemateri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mana</a:t>
            </a:r>
            <a:r>
              <a:rPr lang="en-US" dirty="0"/>
              <a:t>  </a:t>
            </a:r>
            <a:r>
              <a:rPr lang="en-US" dirty="0" err="1"/>
              <a:t>bisa</a:t>
            </a:r>
            <a:r>
              <a:rPr lang="en-US" dirty="0"/>
              <a:t>  </a:t>
            </a:r>
            <a:r>
              <a:rPr lang="en-US" dirty="0" err="1"/>
              <a:t>meningatkan</a:t>
            </a:r>
            <a:r>
              <a:rPr lang="en-US" dirty="0"/>
              <a:t> 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i="1" dirty="0"/>
              <a:t>virtual meeting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zoom </a:t>
            </a:r>
            <a:r>
              <a:rPr lang="en-US" dirty="0"/>
              <a:t>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 </a:t>
            </a:r>
            <a:endParaRPr dirty="0"/>
          </a:p>
        </p:txBody>
      </p: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oogle Shape;1406;p43"/>
          <p:cNvGrpSpPr/>
          <p:nvPr/>
        </p:nvGrpSpPr>
        <p:grpSpPr>
          <a:xfrm rot="21437823" flipH="1">
            <a:off x="777527" y="781095"/>
            <a:ext cx="1678478" cy="360439"/>
            <a:chOff x="4345425" y="2175475"/>
            <a:chExt cx="800750" cy="176025"/>
          </a:xfrm>
        </p:grpSpPr>
        <p:sp>
          <p:nvSpPr>
            <p:cNvPr id="1407" name="Google Shape;1407;p4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43"/>
          <p:cNvSpPr txBox="1">
            <a:spLocks noGrp="1"/>
          </p:cNvSpPr>
          <p:nvPr>
            <p:ph type="title"/>
          </p:nvPr>
        </p:nvSpPr>
        <p:spPr>
          <a:xfrm>
            <a:off x="750232" y="485428"/>
            <a:ext cx="48246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Saran</a:t>
            </a:r>
            <a:endParaRPr dirty="0"/>
          </a:p>
        </p:txBody>
      </p:sp>
      <p:grpSp>
        <p:nvGrpSpPr>
          <p:cNvPr id="1410" name="Google Shape;1410;p43"/>
          <p:cNvGrpSpPr/>
          <p:nvPr/>
        </p:nvGrpSpPr>
        <p:grpSpPr>
          <a:xfrm rot="4691603">
            <a:off x="3852007" y="786194"/>
            <a:ext cx="1328391" cy="1388638"/>
            <a:chOff x="2948050" y="2041650"/>
            <a:chExt cx="1328450" cy="1388700"/>
          </a:xfrm>
        </p:grpSpPr>
        <p:sp>
          <p:nvSpPr>
            <p:cNvPr id="1411" name="Google Shape;1411;p43"/>
            <p:cNvSpPr/>
            <p:nvPr/>
          </p:nvSpPr>
          <p:spPr>
            <a:xfrm>
              <a:off x="2948050" y="2068550"/>
              <a:ext cx="1328450" cy="1346175"/>
            </a:xfrm>
            <a:custGeom>
              <a:avLst/>
              <a:gdLst/>
              <a:ahLst/>
              <a:cxnLst/>
              <a:rect l="l" t="t" r="r" b="b"/>
              <a:pathLst>
                <a:path w="53138" h="53847" extrusionOk="0">
                  <a:moveTo>
                    <a:pt x="31395" y="1"/>
                  </a:moveTo>
                  <a:cubicBezTo>
                    <a:pt x="30756" y="1"/>
                    <a:pt x="30099" y="16"/>
                    <a:pt x="29422" y="48"/>
                  </a:cubicBezTo>
                  <a:cubicBezTo>
                    <a:pt x="17097" y="618"/>
                    <a:pt x="0" y="13195"/>
                    <a:pt x="0" y="25521"/>
                  </a:cubicBezTo>
                  <a:cubicBezTo>
                    <a:pt x="0" y="37869"/>
                    <a:pt x="13810" y="53847"/>
                    <a:pt x="26158" y="53847"/>
                  </a:cubicBezTo>
                  <a:cubicBezTo>
                    <a:pt x="38484" y="53847"/>
                    <a:pt x="53138" y="39650"/>
                    <a:pt x="53138" y="27324"/>
                  </a:cubicBezTo>
                  <a:cubicBezTo>
                    <a:pt x="53138" y="15356"/>
                    <a:pt x="51487" y="1"/>
                    <a:pt x="313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3896075" y="2041650"/>
              <a:ext cx="256475" cy="106975"/>
            </a:xfrm>
            <a:custGeom>
              <a:avLst/>
              <a:gdLst/>
              <a:ahLst/>
              <a:cxnLst/>
              <a:rect l="l" t="t" r="r" b="b"/>
              <a:pathLst>
                <a:path w="10259" h="4279" extrusionOk="0">
                  <a:moveTo>
                    <a:pt x="1011" y="0"/>
                  </a:moveTo>
                  <a:cubicBezTo>
                    <a:pt x="884" y="0"/>
                    <a:pt x="758" y="2"/>
                    <a:pt x="631" y="5"/>
                  </a:cubicBezTo>
                  <a:cubicBezTo>
                    <a:pt x="1" y="28"/>
                    <a:pt x="103" y="827"/>
                    <a:pt x="676" y="827"/>
                  </a:cubicBezTo>
                  <a:cubicBezTo>
                    <a:pt x="684" y="827"/>
                    <a:pt x="692" y="827"/>
                    <a:pt x="700" y="827"/>
                  </a:cubicBezTo>
                  <a:cubicBezTo>
                    <a:pt x="754" y="826"/>
                    <a:pt x="808" y="826"/>
                    <a:pt x="862" y="826"/>
                  </a:cubicBezTo>
                  <a:cubicBezTo>
                    <a:pt x="2426" y="826"/>
                    <a:pt x="3946" y="1144"/>
                    <a:pt x="5402" y="1740"/>
                  </a:cubicBezTo>
                  <a:cubicBezTo>
                    <a:pt x="6931" y="2333"/>
                    <a:pt x="8141" y="3338"/>
                    <a:pt x="9510" y="4205"/>
                  </a:cubicBezTo>
                  <a:cubicBezTo>
                    <a:pt x="9592" y="4256"/>
                    <a:pt x="9677" y="4279"/>
                    <a:pt x="9757" y="4279"/>
                  </a:cubicBezTo>
                  <a:cubicBezTo>
                    <a:pt x="10036" y="4279"/>
                    <a:pt x="10258" y="4005"/>
                    <a:pt x="10081" y="3703"/>
                  </a:cubicBezTo>
                  <a:cubicBezTo>
                    <a:pt x="9670" y="2973"/>
                    <a:pt x="8940" y="2493"/>
                    <a:pt x="8255" y="2060"/>
                  </a:cubicBezTo>
                  <a:cubicBezTo>
                    <a:pt x="7525" y="1603"/>
                    <a:pt x="6726" y="1192"/>
                    <a:pt x="5927" y="895"/>
                  </a:cubicBezTo>
                  <a:cubicBezTo>
                    <a:pt x="4357" y="280"/>
                    <a:pt x="2670" y="0"/>
                    <a:pt x="1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3375050" y="3302875"/>
              <a:ext cx="379900" cy="127475"/>
            </a:xfrm>
            <a:custGeom>
              <a:avLst/>
              <a:gdLst/>
              <a:ahLst/>
              <a:cxnLst/>
              <a:rect l="l" t="t" r="r" b="b"/>
              <a:pathLst>
                <a:path w="15196" h="5099" extrusionOk="0">
                  <a:moveTo>
                    <a:pt x="654" y="0"/>
                  </a:moveTo>
                  <a:cubicBezTo>
                    <a:pt x="318" y="0"/>
                    <a:pt x="0" y="270"/>
                    <a:pt x="268" y="616"/>
                  </a:cubicBezTo>
                  <a:cubicBezTo>
                    <a:pt x="1751" y="2557"/>
                    <a:pt x="4148" y="3378"/>
                    <a:pt x="6408" y="3995"/>
                  </a:cubicBezTo>
                  <a:cubicBezTo>
                    <a:pt x="7663" y="4337"/>
                    <a:pt x="8964" y="4588"/>
                    <a:pt x="10242" y="4793"/>
                  </a:cubicBezTo>
                  <a:cubicBezTo>
                    <a:pt x="10904" y="4885"/>
                    <a:pt x="11566" y="4953"/>
                    <a:pt x="12251" y="4999"/>
                  </a:cubicBezTo>
                  <a:cubicBezTo>
                    <a:pt x="12686" y="5044"/>
                    <a:pt x="13160" y="5099"/>
                    <a:pt x="13622" y="5099"/>
                  </a:cubicBezTo>
                  <a:cubicBezTo>
                    <a:pt x="13863" y="5099"/>
                    <a:pt x="14101" y="5084"/>
                    <a:pt x="14328" y="5045"/>
                  </a:cubicBezTo>
                  <a:cubicBezTo>
                    <a:pt x="14716" y="4976"/>
                    <a:pt x="15195" y="4223"/>
                    <a:pt x="14602" y="4086"/>
                  </a:cubicBezTo>
                  <a:cubicBezTo>
                    <a:pt x="13917" y="3903"/>
                    <a:pt x="13141" y="3949"/>
                    <a:pt x="12434" y="3880"/>
                  </a:cubicBezTo>
                  <a:cubicBezTo>
                    <a:pt x="11772" y="3835"/>
                    <a:pt x="11110" y="3766"/>
                    <a:pt x="10448" y="3675"/>
                  </a:cubicBezTo>
                  <a:cubicBezTo>
                    <a:pt x="9169" y="3492"/>
                    <a:pt x="7868" y="3241"/>
                    <a:pt x="6613" y="2899"/>
                  </a:cubicBezTo>
                  <a:cubicBezTo>
                    <a:pt x="4650" y="2374"/>
                    <a:pt x="2436" y="1780"/>
                    <a:pt x="1067" y="183"/>
                  </a:cubicBezTo>
                  <a:cubicBezTo>
                    <a:pt x="960" y="55"/>
                    <a:pt x="805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1" name="Google Shape;1421;p43"/>
          <p:cNvGrpSpPr/>
          <p:nvPr/>
        </p:nvGrpSpPr>
        <p:grpSpPr>
          <a:xfrm rot="21347556" flipH="1">
            <a:off x="1015786" y="2569522"/>
            <a:ext cx="7223947" cy="1904707"/>
            <a:chOff x="4345425" y="2175475"/>
            <a:chExt cx="800750" cy="176025"/>
          </a:xfrm>
        </p:grpSpPr>
        <p:sp>
          <p:nvSpPr>
            <p:cNvPr id="1422" name="Google Shape;1422;p4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4" name="Google Shape;1424;p43"/>
          <p:cNvSpPr txBox="1"/>
          <p:nvPr/>
        </p:nvSpPr>
        <p:spPr>
          <a:xfrm>
            <a:off x="962391" y="2829192"/>
            <a:ext cx="7316991" cy="124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2000" b="1" dirty="0">
                <a:solidFill>
                  <a:schemeClr val="dk1"/>
                </a:solidFill>
                <a:latin typeface="Itim"/>
                <a:cs typeface="Itim"/>
                <a:sym typeface="Itim"/>
              </a:rPr>
              <a:t>Dengan adanya penyampaian materi tentang penggunaan virtual meeting untuk kegiatan online penulis berharap agar bisa menjadi bahan pijikan dalam men</a:t>
            </a:r>
            <a:r>
              <a:rPr lang="en-US" sz="2000" b="1" dirty="0" err="1">
                <a:solidFill>
                  <a:schemeClr val="dk1"/>
                </a:solidFill>
                <a:latin typeface="Itim"/>
                <a:cs typeface="Itim"/>
                <a:sym typeface="Itim"/>
              </a:rPr>
              <a:t>i</a:t>
            </a:r>
            <a:r>
              <a:rPr lang="id-ID" sz="2000" b="1" dirty="0">
                <a:solidFill>
                  <a:schemeClr val="dk1"/>
                </a:solidFill>
                <a:latin typeface="Itim"/>
                <a:cs typeface="Itim"/>
                <a:sym typeface="Itim"/>
              </a:rPr>
              <a:t>gkatkan potensi pegawai dan staf dalam menggunakan aplikasi virtual meeting dengan baik. </a:t>
            </a:r>
            <a:endParaRPr sz="2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435" name="Google Shape;1435;p43"/>
          <p:cNvGrpSpPr/>
          <p:nvPr/>
        </p:nvGrpSpPr>
        <p:grpSpPr>
          <a:xfrm>
            <a:off x="4168175" y="946483"/>
            <a:ext cx="713225" cy="997825"/>
            <a:chOff x="4720775" y="1878300"/>
            <a:chExt cx="713225" cy="997825"/>
          </a:xfrm>
        </p:grpSpPr>
        <p:sp>
          <p:nvSpPr>
            <p:cNvPr id="1436" name="Google Shape;1436;p43"/>
            <p:cNvSpPr/>
            <p:nvPr/>
          </p:nvSpPr>
          <p:spPr>
            <a:xfrm>
              <a:off x="4843900" y="2242050"/>
              <a:ext cx="177475" cy="296000"/>
            </a:xfrm>
            <a:custGeom>
              <a:avLst/>
              <a:gdLst/>
              <a:ahLst/>
              <a:cxnLst/>
              <a:rect l="l" t="t" r="r" b="b"/>
              <a:pathLst>
                <a:path w="7099" h="11840" extrusionOk="0">
                  <a:moveTo>
                    <a:pt x="2175" y="0"/>
                  </a:moveTo>
                  <a:cubicBezTo>
                    <a:pt x="2165" y="0"/>
                    <a:pt x="2154" y="5"/>
                    <a:pt x="2148" y="17"/>
                  </a:cubicBezTo>
                  <a:cubicBezTo>
                    <a:pt x="1" y="4061"/>
                    <a:pt x="2321" y="10817"/>
                    <a:pt x="7070" y="11836"/>
                  </a:cubicBezTo>
                  <a:cubicBezTo>
                    <a:pt x="7073" y="11839"/>
                    <a:pt x="7076" y="11840"/>
                    <a:pt x="7079" y="11840"/>
                  </a:cubicBezTo>
                  <a:cubicBezTo>
                    <a:pt x="7090" y="11840"/>
                    <a:pt x="7098" y="11817"/>
                    <a:pt x="7085" y="11804"/>
                  </a:cubicBezTo>
                  <a:cubicBezTo>
                    <a:pt x="5001" y="10926"/>
                    <a:pt x="3418" y="9688"/>
                    <a:pt x="2383" y="7635"/>
                  </a:cubicBezTo>
                  <a:cubicBezTo>
                    <a:pt x="1270" y="5378"/>
                    <a:pt x="1004" y="2306"/>
                    <a:pt x="2195" y="33"/>
                  </a:cubicBezTo>
                  <a:cubicBezTo>
                    <a:pt x="2205" y="13"/>
                    <a:pt x="2191" y="0"/>
                    <a:pt x="2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4899150" y="2459775"/>
              <a:ext cx="98400" cy="90325"/>
            </a:xfrm>
            <a:custGeom>
              <a:avLst/>
              <a:gdLst/>
              <a:ahLst/>
              <a:cxnLst/>
              <a:rect l="l" t="t" r="r" b="b"/>
              <a:pathLst>
                <a:path w="3936" h="3613" extrusionOk="0">
                  <a:moveTo>
                    <a:pt x="12" y="0"/>
                  </a:moveTo>
                  <a:cubicBezTo>
                    <a:pt x="8" y="0"/>
                    <a:pt x="1" y="7"/>
                    <a:pt x="1" y="7"/>
                  </a:cubicBezTo>
                  <a:cubicBezTo>
                    <a:pt x="753" y="1716"/>
                    <a:pt x="2195" y="2970"/>
                    <a:pt x="3935" y="3612"/>
                  </a:cubicBezTo>
                  <a:cubicBezTo>
                    <a:pt x="2211" y="2923"/>
                    <a:pt x="879" y="1638"/>
                    <a:pt x="16" y="7"/>
                  </a:cubicBezTo>
                  <a:cubicBezTo>
                    <a:pt x="16" y="2"/>
                    <a:pt x="15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5086075" y="2127500"/>
              <a:ext cx="29025" cy="1025"/>
            </a:xfrm>
            <a:custGeom>
              <a:avLst/>
              <a:gdLst/>
              <a:ahLst/>
              <a:cxnLst/>
              <a:rect l="l" t="t" r="r" b="b"/>
              <a:pathLst>
                <a:path w="1161" h="41" extrusionOk="0">
                  <a:moveTo>
                    <a:pt x="819" y="0"/>
                  </a:moveTo>
                  <a:cubicBezTo>
                    <a:pt x="547" y="0"/>
                    <a:pt x="278" y="11"/>
                    <a:pt x="0" y="22"/>
                  </a:cubicBezTo>
                  <a:cubicBezTo>
                    <a:pt x="227" y="31"/>
                    <a:pt x="448" y="40"/>
                    <a:pt x="670" y="40"/>
                  </a:cubicBezTo>
                  <a:cubicBezTo>
                    <a:pt x="832" y="40"/>
                    <a:pt x="995" y="36"/>
                    <a:pt x="1160" y="22"/>
                  </a:cubicBezTo>
                  <a:cubicBezTo>
                    <a:pt x="1160" y="22"/>
                    <a:pt x="1160" y="7"/>
                    <a:pt x="1160" y="7"/>
                  </a:cubicBezTo>
                  <a:cubicBezTo>
                    <a:pt x="1046" y="2"/>
                    <a:pt x="932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5150775" y="2135325"/>
              <a:ext cx="164950" cy="228925"/>
            </a:xfrm>
            <a:custGeom>
              <a:avLst/>
              <a:gdLst/>
              <a:ahLst/>
              <a:cxnLst/>
              <a:rect l="l" t="t" r="r" b="b"/>
              <a:pathLst>
                <a:path w="6598" h="9157" extrusionOk="0">
                  <a:moveTo>
                    <a:pt x="4" y="0"/>
                  </a:moveTo>
                  <a:cubicBezTo>
                    <a:pt x="0" y="0"/>
                    <a:pt x="4" y="7"/>
                    <a:pt x="14" y="7"/>
                  </a:cubicBezTo>
                  <a:cubicBezTo>
                    <a:pt x="9" y="2"/>
                    <a:pt x="6" y="0"/>
                    <a:pt x="4" y="0"/>
                  </a:cubicBezTo>
                  <a:close/>
                  <a:moveTo>
                    <a:pt x="14" y="7"/>
                  </a:moveTo>
                  <a:lnTo>
                    <a:pt x="14" y="7"/>
                  </a:lnTo>
                  <a:cubicBezTo>
                    <a:pt x="2068" y="274"/>
                    <a:pt x="3917" y="2076"/>
                    <a:pt x="4952" y="3785"/>
                  </a:cubicBezTo>
                  <a:cubicBezTo>
                    <a:pt x="5908" y="5383"/>
                    <a:pt x="6300" y="7296"/>
                    <a:pt x="6300" y="9145"/>
                  </a:cubicBezTo>
                  <a:cubicBezTo>
                    <a:pt x="6300" y="9153"/>
                    <a:pt x="6304" y="9157"/>
                    <a:pt x="6308" y="9157"/>
                  </a:cubicBezTo>
                  <a:cubicBezTo>
                    <a:pt x="6312" y="9157"/>
                    <a:pt x="6315" y="9153"/>
                    <a:pt x="6315" y="9145"/>
                  </a:cubicBezTo>
                  <a:cubicBezTo>
                    <a:pt x="6598" y="7029"/>
                    <a:pt x="5908" y="5007"/>
                    <a:pt x="4701" y="3267"/>
                  </a:cubicBezTo>
                  <a:cubicBezTo>
                    <a:pt x="3651" y="1763"/>
                    <a:pt x="1927" y="164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5303550" y="2380425"/>
              <a:ext cx="3550" cy="16075"/>
            </a:xfrm>
            <a:custGeom>
              <a:avLst/>
              <a:gdLst/>
              <a:ahLst/>
              <a:cxnLst/>
              <a:rect l="l" t="t" r="r" b="b"/>
              <a:pathLst>
                <a:path w="142" h="643" extrusionOk="0">
                  <a:moveTo>
                    <a:pt x="142" y="0"/>
                  </a:moveTo>
                  <a:lnTo>
                    <a:pt x="142" y="0"/>
                  </a:lnTo>
                  <a:cubicBezTo>
                    <a:pt x="95" y="220"/>
                    <a:pt x="48" y="423"/>
                    <a:pt x="1" y="642"/>
                  </a:cubicBezTo>
                  <a:cubicBezTo>
                    <a:pt x="48" y="439"/>
                    <a:pt x="95" y="22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5175850" y="2455075"/>
              <a:ext cx="103050" cy="84225"/>
            </a:xfrm>
            <a:custGeom>
              <a:avLst/>
              <a:gdLst/>
              <a:ahLst/>
              <a:cxnLst/>
              <a:rect l="l" t="t" r="r" b="b"/>
              <a:pathLst>
                <a:path w="4122" h="3369" extrusionOk="0">
                  <a:moveTo>
                    <a:pt x="4110" y="0"/>
                  </a:moveTo>
                  <a:cubicBezTo>
                    <a:pt x="4107" y="0"/>
                    <a:pt x="4106" y="2"/>
                    <a:pt x="4106" y="7"/>
                  </a:cubicBezTo>
                  <a:cubicBezTo>
                    <a:pt x="3573" y="822"/>
                    <a:pt x="3071" y="1747"/>
                    <a:pt x="2225" y="2264"/>
                  </a:cubicBezTo>
                  <a:cubicBezTo>
                    <a:pt x="1535" y="2703"/>
                    <a:pt x="751" y="3017"/>
                    <a:pt x="15" y="3346"/>
                  </a:cubicBezTo>
                  <a:cubicBezTo>
                    <a:pt x="3" y="3357"/>
                    <a:pt x="0" y="3368"/>
                    <a:pt x="5" y="3368"/>
                  </a:cubicBezTo>
                  <a:cubicBezTo>
                    <a:pt x="7" y="3368"/>
                    <a:pt x="10" y="3366"/>
                    <a:pt x="15" y="3362"/>
                  </a:cubicBezTo>
                  <a:cubicBezTo>
                    <a:pt x="892" y="3079"/>
                    <a:pt x="1848" y="2703"/>
                    <a:pt x="2601" y="2139"/>
                  </a:cubicBezTo>
                  <a:cubicBezTo>
                    <a:pt x="3275" y="1622"/>
                    <a:pt x="3667" y="713"/>
                    <a:pt x="4121" y="7"/>
                  </a:cubicBezTo>
                  <a:cubicBezTo>
                    <a:pt x="4121" y="7"/>
                    <a:pt x="4114" y="0"/>
                    <a:pt x="4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4973600" y="2592800"/>
              <a:ext cx="5925" cy="62325"/>
            </a:xfrm>
            <a:custGeom>
              <a:avLst/>
              <a:gdLst/>
              <a:ahLst/>
              <a:cxnLst/>
              <a:rect l="l" t="t" r="r" b="b"/>
              <a:pathLst>
                <a:path w="237" h="2493" extrusionOk="0">
                  <a:moveTo>
                    <a:pt x="1" y="0"/>
                  </a:moveTo>
                  <a:lnTo>
                    <a:pt x="1" y="0"/>
                  </a:lnTo>
                  <a:cubicBezTo>
                    <a:pt x="126" y="831"/>
                    <a:pt x="189" y="1661"/>
                    <a:pt x="205" y="2492"/>
                  </a:cubicBezTo>
                  <a:cubicBezTo>
                    <a:pt x="236" y="1646"/>
                    <a:pt x="173" y="83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4985750" y="2626475"/>
              <a:ext cx="7475" cy="45975"/>
            </a:xfrm>
            <a:custGeom>
              <a:avLst/>
              <a:gdLst/>
              <a:ahLst/>
              <a:cxnLst/>
              <a:rect l="l" t="t" r="r" b="b"/>
              <a:pathLst>
                <a:path w="299" h="1839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597"/>
                    <a:pt x="1" y="1239"/>
                    <a:pt x="189" y="1804"/>
                  </a:cubicBezTo>
                  <a:cubicBezTo>
                    <a:pt x="197" y="1827"/>
                    <a:pt x="216" y="1839"/>
                    <a:pt x="234" y="1839"/>
                  </a:cubicBezTo>
                  <a:cubicBezTo>
                    <a:pt x="252" y="1839"/>
                    <a:pt x="267" y="1827"/>
                    <a:pt x="267" y="1804"/>
                  </a:cubicBezTo>
                  <a:cubicBezTo>
                    <a:pt x="299" y="1208"/>
                    <a:pt x="111" y="58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5159350" y="2568050"/>
              <a:ext cx="28275" cy="98725"/>
            </a:xfrm>
            <a:custGeom>
              <a:avLst/>
              <a:gdLst/>
              <a:ahLst/>
              <a:cxnLst/>
              <a:rect l="l" t="t" r="r" b="b"/>
              <a:pathLst>
                <a:path w="1131" h="3949" extrusionOk="0">
                  <a:moveTo>
                    <a:pt x="1029" y="1"/>
                  </a:moveTo>
                  <a:cubicBezTo>
                    <a:pt x="1008" y="1"/>
                    <a:pt x="986" y="10"/>
                    <a:pt x="972" y="34"/>
                  </a:cubicBezTo>
                  <a:cubicBezTo>
                    <a:pt x="330" y="1272"/>
                    <a:pt x="16" y="2542"/>
                    <a:pt x="1" y="3937"/>
                  </a:cubicBezTo>
                  <a:cubicBezTo>
                    <a:pt x="1" y="3945"/>
                    <a:pt x="4" y="3949"/>
                    <a:pt x="8" y="3949"/>
                  </a:cubicBezTo>
                  <a:cubicBezTo>
                    <a:pt x="12" y="3949"/>
                    <a:pt x="16" y="3945"/>
                    <a:pt x="16" y="3937"/>
                  </a:cubicBezTo>
                  <a:cubicBezTo>
                    <a:pt x="79" y="2589"/>
                    <a:pt x="471" y="1288"/>
                    <a:pt x="1098" y="97"/>
                  </a:cubicBezTo>
                  <a:cubicBezTo>
                    <a:pt x="1131" y="53"/>
                    <a:pt x="1079" y="1"/>
                    <a:pt x="1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5167975" y="2618750"/>
              <a:ext cx="7475" cy="54300"/>
            </a:xfrm>
            <a:custGeom>
              <a:avLst/>
              <a:gdLst/>
              <a:ahLst/>
              <a:cxnLst/>
              <a:rect l="l" t="t" r="r" b="b"/>
              <a:pathLst>
                <a:path w="299" h="2172" extrusionOk="0">
                  <a:moveTo>
                    <a:pt x="290" y="0"/>
                  </a:moveTo>
                  <a:cubicBezTo>
                    <a:pt x="286" y="0"/>
                    <a:pt x="283" y="4"/>
                    <a:pt x="283" y="12"/>
                  </a:cubicBezTo>
                  <a:cubicBezTo>
                    <a:pt x="141" y="702"/>
                    <a:pt x="0" y="1454"/>
                    <a:pt x="79" y="2160"/>
                  </a:cubicBezTo>
                  <a:cubicBezTo>
                    <a:pt x="79" y="2167"/>
                    <a:pt x="83" y="2171"/>
                    <a:pt x="87" y="2171"/>
                  </a:cubicBezTo>
                  <a:cubicBezTo>
                    <a:pt x="90" y="2171"/>
                    <a:pt x="94" y="2167"/>
                    <a:pt x="94" y="2160"/>
                  </a:cubicBezTo>
                  <a:cubicBezTo>
                    <a:pt x="220" y="1454"/>
                    <a:pt x="204" y="718"/>
                    <a:pt x="298" y="12"/>
                  </a:cubicBezTo>
                  <a:cubicBezTo>
                    <a:pt x="298" y="4"/>
                    <a:pt x="294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5146425" y="2618400"/>
              <a:ext cx="7075" cy="47200"/>
            </a:xfrm>
            <a:custGeom>
              <a:avLst/>
              <a:gdLst/>
              <a:ahLst/>
              <a:cxnLst/>
              <a:rect l="l" t="t" r="r" b="b"/>
              <a:pathLst>
                <a:path w="283" h="1888" extrusionOk="0">
                  <a:moveTo>
                    <a:pt x="260" y="0"/>
                  </a:moveTo>
                  <a:cubicBezTo>
                    <a:pt x="251" y="0"/>
                    <a:pt x="242" y="4"/>
                    <a:pt x="235" y="11"/>
                  </a:cubicBezTo>
                  <a:cubicBezTo>
                    <a:pt x="141" y="622"/>
                    <a:pt x="0" y="1249"/>
                    <a:pt x="0" y="1876"/>
                  </a:cubicBezTo>
                  <a:cubicBezTo>
                    <a:pt x="0" y="1884"/>
                    <a:pt x="8" y="1888"/>
                    <a:pt x="18" y="1888"/>
                  </a:cubicBezTo>
                  <a:cubicBezTo>
                    <a:pt x="28" y="1888"/>
                    <a:pt x="39" y="1884"/>
                    <a:pt x="47" y="1876"/>
                  </a:cubicBezTo>
                  <a:cubicBezTo>
                    <a:pt x="188" y="1280"/>
                    <a:pt x="220" y="637"/>
                    <a:pt x="282" y="26"/>
                  </a:cubicBezTo>
                  <a:cubicBezTo>
                    <a:pt x="282" y="8"/>
                    <a:pt x="272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4923850" y="2168800"/>
              <a:ext cx="42350" cy="38200"/>
            </a:xfrm>
            <a:custGeom>
              <a:avLst/>
              <a:gdLst/>
              <a:ahLst/>
              <a:cxnLst/>
              <a:rect l="l" t="t" r="r" b="b"/>
              <a:pathLst>
                <a:path w="1694" h="1528" extrusionOk="0">
                  <a:moveTo>
                    <a:pt x="1693" y="0"/>
                  </a:moveTo>
                  <a:cubicBezTo>
                    <a:pt x="1050" y="439"/>
                    <a:pt x="486" y="925"/>
                    <a:pt x="0" y="1521"/>
                  </a:cubicBezTo>
                  <a:cubicBezTo>
                    <a:pt x="0" y="1521"/>
                    <a:pt x="0" y="1528"/>
                    <a:pt x="5" y="1528"/>
                  </a:cubicBezTo>
                  <a:cubicBezTo>
                    <a:pt x="7" y="1528"/>
                    <a:pt x="11" y="1526"/>
                    <a:pt x="16" y="1521"/>
                  </a:cubicBezTo>
                  <a:cubicBezTo>
                    <a:pt x="518" y="972"/>
                    <a:pt x="1082" y="455"/>
                    <a:pt x="1693" y="16"/>
                  </a:cubicBezTo>
                  <a:cubicBezTo>
                    <a:pt x="1693" y="16"/>
                    <a:pt x="1693" y="0"/>
                    <a:pt x="1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5024150" y="2138625"/>
              <a:ext cx="15325" cy="3950"/>
            </a:xfrm>
            <a:custGeom>
              <a:avLst/>
              <a:gdLst/>
              <a:ahLst/>
              <a:cxnLst/>
              <a:rect l="l" t="t" r="r" b="b"/>
              <a:pathLst>
                <a:path w="613" h="158" extrusionOk="0">
                  <a:moveTo>
                    <a:pt x="581" y="0"/>
                  </a:moveTo>
                  <a:cubicBezTo>
                    <a:pt x="393" y="32"/>
                    <a:pt x="205" y="79"/>
                    <a:pt x="32" y="110"/>
                  </a:cubicBezTo>
                  <a:cubicBezTo>
                    <a:pt x="1" y="126"/>
                    <a:pt x="17" y="157"/>
                    <a:pt x="32" y="157"/>
                  </a:cubicBezTo>
                  <a:cubicBezTo>
                    <a:pt x="220" y="110"/>
                    <a:pt x="408" y="79"/>
                    <a:pt x="581" y="47"/>
                  </a:cubicBezTo>
                  <a:cubicBezTo>
                    <a:pt x="612" y="32"/>
                    <a:pt x="597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5243200" y="2206425"/>
              <a:ext cx="63900" cy="242975"/>
            </a:xfrm>
            <a:custGeom>
              <a:avLst/>
              <a:gdLst/>
              <a:ahLst/>
              <a:cxnLst/>
              <a:rect l="l" t="t" r="r" b="b"/>
              <a:pathLst>
                <a:path w="2556" h="9719" extrusionOk="0">
                  <a:moveTo>
                    <a:pt x="17" y="0"/>
                  </a:moveTo>
                  <a:cubicBezTo>
                    <a:pt x="17" y="0"/>
                    <a:pt x="1" y="0"/>
                    <a:pt x="17" y="16"/>
                  </a:cubicBezTo>
                  <a:cubicBezTo>
                    <a:pt x="1960" y="3025"/>
                    <a:pt x="2336" y="6333"/>
                    <a:pt x="1051" y="9703"/>
                  </a:cubicBezTo>
                  <a:cubicBezTo>
                    <a:pt x="1051" y="9718"/>
                    <a:pt x="1067" y="9718"/>
                    <a:pt x="1082" y="9718"/>
                  </a:cubicBezTo>
                  <a:cubicBezTo>
                    <a:pt x="2556" y="6709"/>
                    <a:pt x="2117" y="2633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3"/>
            <p:cNvSpPr/>
            <p:nvPr/>
          </p:nvSpPr>
          <p:spPr>
            <a:xfrm>
              <a:off x="5048075" y="2541450"/>
              <a:ext cx="92875" cy="6700"/>
            </a:xfrm>
            <a:custGeom>
              <a:avLst/>
              <a:gdLst/>
              <a:ahLst/>
              <a:cxnLst/>
              <a:rect l="l" t="t" r="r" b="b"/>
              <a:pathLst>
                <a:path w="3715" h="268" extrusionOk="0">
                  <a:moveTo>
                    <a:pt x="3683" y="1"/>
                  </a:moveTo>
                  <a:cubicBezTo>
                    <a:pt x="2938" y="95"/>
                    <a:pt x="2215" y="144"/>
                    <a:pt x="1483" y="144"/>
                  </a:cubicBezTo>
                  <a:cubicBezTo>
                    <a:pt x="1001" y="144"/>
                    <a:pt x="514" y="123"/>
                    <a:pt x="16" y="79"/>
                  </a:cubicBezTo>
                  <a:cubicBezTo>
                    <a:pt x="0" y="79"/>
                    <a:pt x="0" y="95"/>
                    <a:pt x="16" y="95"/>
                  </a:cubicBezTo>
                  <a:cubicBezTo>
                    <a:pt x="692" y="166"/>
                    <a:pt x="1408" y="267"/>
                    <a:pt x="2116" y="267"/>
                  </a:cubicBezTo>
                  <a:cubicBezTo>
                    <a:pt x="2656" y="267"/>
                    <a:pt x="3191" y="208"/>
                    <a:pt x="3699" y="32"/>
                  </a:cubicBezTo>
                  <a:cubicBezTo>
                    <a:pt x="3715" y="32"/>
                    <a:pt x="3715" y="1"/>
                    <a:pt x="3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5021800" y="2552025"/>
              <a:ext cx="83900" cy="10450"/>
            </a:xfrm>
            <a:custGeom>
              <a:avLst/>
              <a:gdLst/>
              <a:ahLst/>
              <a:cxnLst/>
              <a:rect l="l" t="t" r="r" b="b"/>
              <a:pathLst>
                <a:path w="3356" h="418" extrusionOk="0">
                  <a:moveTo>
                    <a:pt x="32" y="1"/>
                  </a:moveTo>
                  <a:cubicBezTo>
                    <a:pt x="17" y="1"/>
                    <a:pt x="1" y="32"/>
                    <a:pt x="32" y="32"/>
                  </a:cubicBezTo>
                  <a:cubicBezTo>
                    <a:pt x="833" y="256"/>
                    <a:pt x="1670" y="418"/>
                    <a:pt x="2502" y="418"/>
                  </a:cubicBezTo>
                  <a:cubicBezTo>
                    <a:pt x="2777" y="418"/>
                    <a:pt x="3051" y="400"/>
                    <a:pt x="3324" y="361"/>
                  </a:cubicBezTo>
                  <a:cubicBezTo>
                    <a:pt x="3355" y="361"/>
                    <a:pt x="3355" y="314"/>
                    <a:pt x="3324" y="314"/>
                  </a:cubicBezTo>
                  <a:cubicBezTo>
                    <a:pt x="2211" y="252"/>
                    <a:pt x="1129" y="236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4916000" y="2195750"/>
              <a:ext cx="29750" cy="36325"/>
            </a:xfrm>
            <a:custGeom>
              <a:avLst/>
              <a:gdLst/>
              <a:ahLst/>
              <a:cxnLst/>
              <a:rect l="l" t="t" r="r" b="b"/>
              <a:pathLst>
                <a:path w="1190" h="1453" extrusionOk="0">
                  <a:moveTo>
                    <a:pt x="1152" y="1"/>
                  </a:moveTo>
                  <a:cubicBezTo>
                    <a:pt x="1150" y="1"/>
                    <a:pt x="1147" y="2"/>
                    <a:pt x="1145" y="4"/>
                  </a:cubicBezTo>
                  <a:cubicBezTo>
                    <a:pt x="628" y="380"/>
                    <a:pt x="252" y="850"/>
                    <a:pt x="1" y="1430"/>
                  </a:cubicBezTo>
                  <a:cubicBezTo>
                    <a:pt x="1" y="1441"/>
                    <a:pt x="9" y="1452"/>
                    <a:pt x="13" y="1452"/>
                  </a:cubicBezTo>
                  <a:cubicBezTo>
                    <a:pt x="15" y="1452"/>
                    <a:pt x="16" y="1451"/>
                    <a:pt x="16" y="1446"/>
                  </a:cubicBezTo>
                  <a:cubicBezTo>
                    <a:pt x="330" y="913"/>
                    <a:pt x="722" y="443"/>
                    <a:pt x="1176" y="51"/>
                  </a:cubicBezTo>
                  <a:cubicBezTo>
                    <a:pt x="1190" y="37"/>
                    <a:pt x="1169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3"/>
            <p:cNvSpPr/>
            <p:nvPr/>
          </p:nvSpPr>
          <p:spPr>
            <a:xfrm>
              <a:off x="4885450" y="2272975"/>
              <a:ext cx="14900" cy="120375"/>
            </a:xfrm>
            <a:custGeom>
              <a:avLst/>
              <a:gdLst/>
              <a:ahLst/>
              <a:cxnLst/>
              <a:rect l="l" t="t" r="r" b="b"/>
              <a:pathLst>
                <a:path w="596" h="4815" extrusionOk="0">
                  <a:moveTo>
                    <a:pt x="519" y="0"/>
                  </a:moveTo>
                  <a:cubicBezTo>
                    <a:pt x="510" y="0"/>
                    <a:pt x="502" y="5"/>
                    <a:pt x="502" y="18"/>
                  </a:cubicBezTo>
                  <a:cubicBezTo>
                    <a:pt x="298" y="1680"/>
                    <a:pt x="0" y="3185"/>
                    <a:pt x="564" y="4815"/>
                  </a:cubicBezTo>
                  <a:cubicBezTo>
                    <a:pt x="580" y="4815"/>
                    <a:pt x="596" y="4815"/>
                    <a:pt x="596" y="4799"/>
                  </a:cubicBezTo>
                  <a:cubicBezTo>
                    <a:pt x="110" y="3294"/>
                    <a:pt x="251" y="1570"/>
                    <a:pt x="533" y="18"/>
                  </a:cubicBezTo>
                  <a:cubicBezTo>
                    <a:pt x="542" y="9"/>
                    <a:pt x="530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>
              <a:off x="4863500" y="2326425"/>
              <a:ext cx="23925" cy="105675"/>
            </a:xfrm>
            <a:custGeom>
              <a:avLst/>
              <a:gdLst/>
              <a:ahLst/>
              <a:cxnLst/>
              <a:rect l="l" t="t" r="r" b="b"/>
              <a:pathLst>
                <a:path w="957" h="4227" extrusionOk="0">
                  <a:moveTo>
                    <a:pt x="196" y="0"/>
                  </a:moveTo>
                  <a:cubicBezTo>
                    <a:pt x="192" y="0"/>
                    <a:pt x="189" y="4"/>
                    <a:pt x="189" y="12"/>
                  </a:cubicBezTo>
                  <a:cubicBezTo>
                    <a:pt x="0" y="1391"/>
                    <a:pt x="173" y="2990"/>
                    <a:pt x="910" y="4213"/>
                  </a:cubicBezTo>
                  <a:cubicBezTo>
                    <a:pt x="914" y="4223"/>
                    <a:pt x="921" y="4226"/>
                    <a:pt x="927" y="4226"/>
                  </a:cubicBezTo>
                  <a:cubicBezTo>
                    <a:pt x="942" y="4226"/>
                    <a:pt x="957" y="4208"/>
                    <a:pt x="957" y="4197"/>
                  </a:cubicBezTo>
                  <a:cubicBezTo>
                    <a:pt x="439" y="2786"/>
                    <a:pt x="110" y="1533"/>
                    <a:pt x="204" y="12"/>
                  </a:cubicBezTo>
                  <a:cubicBezTo>
                    <a:pt x="204" y="4"/>
                    <a:pt x="200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>
              <a:off x="5285125" y="2412625"/>
              <a:ext cx="15700" cy="38100"/>
            </a:xfrm>
            <a:custGeom>
              <a:avLst/>
              <a:gdLst/>
              <a:ahLst/>
              <a:cxnLst/>
              <a:rect l="l" t="t" r="r" b="b"/>
              <a:pathLst>
                <a:path w="628" h="1524" extrusionOk="0">
                  <a:moveTo>
                    <a:pt x="618" y="1"/>
                  </a:moveTo>
                  <a:cubicBezTo>
                    <a:pt x="612" y="1"/>
                    <a:pt x="604" y="5"/>
                    <a:pt x="597" y="12"/>
                  </a:cubicBezTo>
                  <a:cubicBezTo>
                    <a:pt x="409" y="514"/>
                    <a:pt x="189" y="1000"/>
                    <a:pt x="1" y="1502"/>
                  </a:cubicBezTo>
                  <a:cubicBezTo>
                    <a:pt x="1" y="1513"/>
                    <a:pt x="17" y="1524"/>
                    <a:pt x="31" y="1524"/>
                  </a:cubicBezTo>
                  <a:cubicBezTo>
                    <a:pt x="37" y="1524"/>
                    <a:pt x="43" y="1522"/>
                    <a:pt x="48" y="1517"/>
                  </a:cubicBezTo>
                  <a:cubicBezTo>
                    <a:pt x="330" y="1063"/>
                    <a:pt x="518" y="545"/>
                    <a:pt x="628" y="12"/>
                  </a:cubicBezTo>
                  <a:cubicBezTo>
                    <a:pt x="628" y="5"/>
                    <a:pt x="624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3"/>
            <p:cNvSpPr/>
            <p:nvPr/>
          </p:nvSpPr>
          <p:spPr>
            <a:xfrm>
              <a:off x="4978450" y="2716825"/>
              <a:ext cx="175825" cy="25875"/>
            </a:xfrm>
            <a:custGeom>
              <a:avLst/>
              <a:gdLst/>
              <a:ahLst/>
              <a:cxnLst/>
              <a:rect l="l" t="t" r="r" b="b"/>
              <a:pathLst>
                <a:path w="7033" h="1035" extrusionOk="0">
                  <a:moveTo>
                    <a:pt x="7" y="1"/>
                  </a:moveTo>
                  <a:lnTo>
                    <a:pt x="7" y="1"/>
                  </a:lnTo>
                  <a:cubicBezTo>
                    <a:pt x="4" y="1"/>
                    <a:pt x="0" y="8"/>
                    <a:pt x="11" y="8"/>
                  </a:cubicBezTo>
                  <a:cubicBezTo>
                    <a:pt x="11" y="3"/>
                    <a:pt x="9" y="1"/>
                    <a:pt x="7" y="1"/>
                  </a:cubicBezTo>
                  <a:close/>
                  <a:moveTo>
                    <a:pt x="11" y="8"/>
                  </a:moveTo>
                  <a:cubicBezTo>
                    <a:pt x="324" y="337"/>
                    <a:pt x="700" y="650"/>
                    <a:pt x="1139" y="791"/>
                  </a:cubicBezTo>
                  <a:cubicBezTo>
                    <a:pt x="873" y="744"/>
                    <a:pt x="606" y="697"/>
                    <a:pt x="356" y="619"/>
                  </a:cubicBezTo>
                  <a:cubicBezTo>
                    <a:pt x="350" y="617"/>
                    <a:pt x="346" y="617"/>
                    <a:pt x="341" y="617"/>
                  </a:cubicBezTo>
                  <a:cubicBezTo>
                    <a:pt x="306" y="617"/>
                    <a:pt x="296" y="668"/>
                    <a:pt x="324" y="682"/>
                  </a:cubicBezTo>
                  <a:cubicBezTo>
                    <a:pt x="874" y="987"/>
                    <a:pt x="1584" y="1035"/>
                    <a:pt x="2271" y="1035"/>
                  </a:cubicBezTo>
                  <a:cubicBezTo>
                    <a:pt x="2579" y="1035"/>
                    <a:pt x="2883" y="1025"/>
                    <a:pt x="3166" y="1025"/>
                  </a:cubicBezTo>
                  <a:cubicBezTo>
                    <a:pt x="3223" y="1025"/>
                    <a:pt x="3279" y="1026"/>
                    <a:pt x="3334" y="1027"/>
                  </a:cubicBezTo>
                  <a:cubicBezTo>
                    <a:pt x="3456" y="1028"/>
                    <a:pt x="3578" y="1029"/>
                    <a:pt x="3701" y="1029"/>
                  </a:cubicBezTo>
                  <a:cubicBezTo>
                    <a:pt x="4832" y="1029"/>
                    <a:pt x="5956" y="949"/>
                    <a:pt x="7017" y="525"/>
                  </a:cubicBezTo>
                  <a:cubicBezTo>
                    <a:pt x="7033" y="525"/>
                    <a:pt x="7033" y="509"/>
                    <a:pt x="7017" y="509"/>
                  </a:cubicBezTo>
                  <a:cubicBezTo>
                    <a:pt x="5857" y="697"/>
                    <a:pt x="4697" y="854"/>
                    <a:pt x="3522" y="870"/>
                  </a:cubicBezTo>
                  <a:cubicBezTo>
                    <a:pt x="3283" y="870"/>
                    <a:pt x="3043" y="872"/>
                    <a:pt x="2800" y="872"/>
                  </a:cubicBezTo>
                  <a:cubicBezTo>
                    <a:pt x="2437" y="872"/>
                    <a:pt x="2070" y="867"/>
                    <a:pt x="1703" y="838"/>
                  </a:cubicBezTo>
                  <a:cubicBezTo>
                    <a:pt x="1703" y="838"/>
                    <a:pt x="1703" y="823"/>
                    <a:pt x="1688" y="823"/>
                  </a:cubicBezTo>
                  <a:cubicBezTo>
                    <a:pt x="1092" y="619"/>
                    <a:pt x="481" y="462"/>
                    <a:pt x="11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3"/>
            <p:cNvSpPr/>
            <p:nvPr/>
          </p:nvSpPr>
          <p:spPr>
            <a:xfrm>
              <a:off x="4992425" y="2800075"/>
              <a:ext cx="176750" cy="13525"/>
            </a:xfrm>
            <a:custGeom>
              <a:avLst/>
              <a:gdLst/>
              <a:ahLst/>
              <a:cxnLst/>
              <a:rect l="l" t="t" r="r" b="b"/>
              <a:pathLst>
                <a:path w="7070" h="541" extrusionOk="0">
                  <a:moveTo>
                    <a:pt x="7022" y="1"/>
                  </a:moveTo>
                  <a:cubicBezTo>
                    <a:pt x="5862" y="126"/>
                    <a:pt x="4750" y="361"/>
                    <a:pt x="3590" y="361"/>
                  </a:cubicBezTo>
                  <a:cubicBezTo>
                    <a:pt x="2521" y="347"/>
                    <a:pt x="1465" y="151"/>
                    <a:pt x="410" y="151"/>
                  </a:cubicBezTo>
                  <a:cubicBezTo>
                    <a:pt x="305" y="151"/>
                    <a:pt x="199" y="153"/>
                    <a:pt x="94" y="157"/>
                  </a:cubicBezTo>
                  <a:cubicBezTo>
                    <a:pt x="16" y="173"/>
                    <a:pt x="0" y="267"/>
                    <a:pt x="79" y="283"/>
                  </a:cubicBezTo>
                  <a:cubicBezTo>
                    <a:pt x="985" y="500"/>
                    <a:pt x="1965" y="541"/>
                    <a:pt x="2919" y="541"/>
                  </a:cubicBezTo>
                  <a:cubicBezTo>
                    <a:pt x="3203" y="541"/>
                    <a:pt x="3485" y="537"/>
                    <a:pt x="3762" y="534"/>
                  </a:cubicBezTo>
                  <a:cubicBezTo>
                    <a:pt x="4828" y="518"/>
                    <a:pt x="6051" y="487"/>
                    <a:pt x="7038" y="63"/>
                  </a:cubicBezTo>
                  <a:cubicBezTo>
                    <a:pt x="7069" y="48"/>
                    <a:pt x="7054" y="1"/>
                    <a:pt x="7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3"/>
            <p:cNvSpPr/>
            <p:nvPr/>
          </p:nvSpPr>
          <p:spPr>
            <a:xfrm>
              <a:off x="4986625" y="2764425"/>
              <a:ext cx="182425" cy="16175"/>
            </a:xfrm>
            <a:custGeom>
              <a:avLst/>
              <a:gdLst/>
              <a:ahLst/>
              <a:cxnLst/>
              <a:rect l="l" t="t" r="r" b="b"/>
              <a:pathLst>
                <a:path w="7297" h="647" extrusionOk="0">
                  <a:moveTo>
                    <a:pt x="7129" y="0"/>
                  </a:moveTo>
                  <a:cubicBezTo>
                    <a:pt x="5969" y="0"/>
                    <a:pt x="4809" y="251"/>
                    <a:pt x="3634" y="282"/>
                  </a:cubicBezTo>
                  <a:cubicBezTo>
                    <a:pt x="3414" y="290"/>
                    <a:pt x="3195" y="293"/>
                    <a:pt x="2975" y="293"/>
                  </a:cubicBezTo>
                  <a:cubicBezTo>
                    <a:pt x="2317" y="293"/>
                    <a:pt x="1659" y="267"/>
                    <a:pt x="1000" y="267"/>
                  </a:cubicBezTo>
                  <a:cubicBezTo>
                    <a:pt x="671" y="220"/>
                    <a:pt x="342" y="173"/>
                    <a:pt x="29" y="94"/>
                  </a:cubicBezTo>
                  <a:cubicBezTo>
                    <a:pt x="25" y="91"/>
                    <a:pt x="22" y="90"/>
                    <a:pt x="19" y="90"/>
                  </a:cubicBezTo>
                  <a:cubicBezTo>
                    <a:pt x="8" y="90"/>
                    <a:pt x="0" y="110"/>
                    <a:pt x="13" y="110"/>
                  </a:cubicBezTo>
                  <a:cubicBezTo>
                    <a:pt x="107" y="173"/>
                    <a:pt x="217" y="235"/>
                    <a:pt x="326" y="282"/>
                  </a:cubicBezTo>
                  <a:lnTo>
                    <a:pt x="138" y="282"/>
                  </a:lnTo>
                  <a:cubicBezTo>
                    <a:pt x="107" y="282"/>
                    <a:pt x="91" y="314"/>
                    <a:pt x="123" y="330"/>
                  </a:cubicBezTo>
                  <a:cubicBezTo>
                    <a:pt x="1120" y="589"/>
                    <a:pt x="2153" y="646"/>
                    <a:pt x="3181" y="646"/>
                  </a:cubicBezTo>
                  <a:cubicBezTo>
                    <a:pt x="3332" y="646"/>
                    <a:pt x="3483" y="645"/>
                    <a:pt x="3634" y="643"/>
                  </a:cubicBezTo>
                  <a:cubicBezTo>
                    <a:pt x="4778" y="627"/>
                    <a:pt x="6079" y="627"/>
                    <a:pt x="7176" y="251"/>
                  </a:cubicBezTo>
                  <a:cubicBezTo>
                    <a:pt x="7239" y="235"/>
                    <a:pt x="7254" y="173"/>
                    <a:pt x="7254" y="126"/>
                  </a:cubicBezTo>
                  <a:cubicBezTo>
                    <a:pt x="7296" y="98"/>
                    <a:pt x="7288" y="45"/>
                    <a:pt x="7242" y="45"/>
                  </a:cubicBezTo>
                  <a:cubicBezTo>
                    <a:pt x="7236" y="45"/>
                    <a:pt x="7230" y="46"/>
                    <a:pt x="7223" y="47"/>
                  </a:cubicBezTo>
                  <a:cubicBezTo>
                    <a:pt x="7207" y="16"/>
                    <a:pt x="7176" y="0"/>
                    <a:pt x="7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3"/>
            <p:cNvSpPr/>
            <p:nvPr/>
          </p:nvSpPr>
          <p:spPr>
            <a:xfrm>
              <a:off x="5169925" y="2733950"/>
              <a:ext cx="16100" cy="23825"/>
            </a:xfrm>
            <a:custGeom>
              <a:avLst/>
              <a:gdLst/>
              <a:ahLst/>
              <a:cxnLst/>
              <a:rect l="l" t="t" r="r" b="b"/>
              <a:pathLst>
                <a:path w="644" h="953" extrusionOk="0">
                  <a:moveTo>
                    <a:pt x="542" y="1"/>
                  </a:moveTo>
                  <a:cubicBezTo>
                    <a:pt x="534" y="1"/>
                    <a:pt x="526" y="5"/>
                    <a:pt x="518" y="12"/>
                  </a:cubicBezTo>
                  <a:cubicBezTo>
                    <a:pt x="424" y="153"/>
                    <a:pt x="408" y="342"/>
                    <a:pt x="330" y="483"/>
                  </a:cubicBezTo>
                  <a:cubicBezTo>
                    <a:pt x="236" y="655"/>
                    <a:pt x="142" y="827"/>
                    <a:pt x="1" y="953"/>
                  </a:cubicBezTo>
                  <a:cubicBezTo>
                    <a:pt x="252" y="749"/>
                    <a:pt x="643" y="389"/>
                    <a:pt x="565" y="12"/>
                  </a:cubicBezTo>
                  <a:cubicBezTo>
                    <a:pt x="557" y="5"/>
                    <a:pt x="549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3"/>
            <p:cNvSpPr/>
            <p:nvPr/>
          </p:nvSpPr>
          <p:spPr>
            <a:xfrm>
              <a:off x="4834900" y="2108800"/>
              <a:ext cx="512950" cy="767325"/>
            </a:xfrm>
            <a:custGeom>
              <a:avLst/>
              <a:gdLst/>
              <a:ahLst/>
              <a:cxnLst/>
              <a:rect l="l" t="t" r="r" b="b"/>
              <a:pathLst>
                <a:path w="20518" h="30693" extrusionOk="0">
                  <a:moveTo>
                    <a:pt x="17681" y="3670"/>
                  </a:moveTo>
                  <a:lnTo>
                    <a:pt x="17681" y="3670"/>
                  </a:lnTo>
                  <a:cubicBezTo>
                    <a:pt x="18527" y="4673"/>
                    <a:pt x="19154" y="5911"/>
                    <a:pt x="19483" y="7353"/>
                  </a:cubicBezTo>
                  <a:cubicBezTo>
                    <a:pt x="19671" y="8216"/>
                    <a:pt x="19734" y="9031"/>
                    <a:pt x="19703" y="9814"/>
                  </a:cubicBezTo>
                  <a:cubicBezTo>
                    <a:pt x="19703" y="9391"/>
                    <a:pt x="19671" y="8952"/>
                    <a:pt x="19609" y="8529"/>
                  </a:cubicBezTo>
                  <a:cubicBezTo>
                    <a:pt x="19389" y="6805"/>
                    <a:pt x="18715" y="5096"/>
                    <a:pt x="17681" y="3670"/>
                  </a:cubicBezTo>
                  <a:close/>
                  <a:moveTo>
                    <a:pt x="13527" y="23216"/>
                  </a:moveTo>
                  <a:lnTo>
                    <a:pt x="13527" y="23216"/>
                  </a:lnTo>
                  <a:cubicBezTo>
                    <a:pt x="13214" y="23425"/>
                    <a:pt x="12722" y="23474"/>
                    <a:pt x="12242" y="23474"/>
                  </a:cubicBezTo>
                  <a:cubicBezTo>
                    <a:pt x="11857" y="23474"/>
                    <a:pt x="11479" y="23442"/>
                    <a:pt x="11207" y="23435"/>
                  </a:cubicBezTo>
                  <a:cubicBezTo>
                    <a:pt x="11975" y="23404"/>
                    <a:pt x="12759" y="23326"/>
                    <a:pt x="13527" y="23216"/>
                  </a:cubicBezTo>
                  <a:close/>
                  <a:moveTo>
                    <a:pt x="5471" y="23247"/>
                  </a:moveTo>
                  <a:cubicBezTo>
                    <a:pt x="5891" y="23847"/>
                    <a:pt x="7280" y="23931"/>
                    <a:pt x="8370" y="23931"/>
                  </a:cubicBezTo>
                  <a:cubicBezTo>
                    <a:pt x="8795" y="23931"/>
                    <a:pt x="9175" y="23918"/>
                    <a:pt x="9435" y="23918"/>
                  </a:cubicBezTo>
                  <a:cubicBezTo>
                    <a:pt x="9501" y="23918"/>
                    <a:pt x="9559" y="23919"/>
                    <a:pt x="9609" y="23921"/>
                  </a:cubicBezTo>
                  <a:cubicBezTo>
                    <a:pt x="10382" y="23942"/>
                    <a:pt x="11220" y="24028"/>
                    <a:pt x="12031" y="24028"/>
                  </a:cubicBezTo>
                  <a:cubicBezTo>
                    <a:pt x="12419" y="24028"/>
                    <a:pt x="12801" y="24008"/>
                    <a:pt x="13167" y="23953"/>
                  </a:cubicBezTo>
                  <a:cubicBezTo>
                    <a:pt x="13370" y="23921"/>
                    <a:pt x="13558" y="23874"/>
                    <a:pt x="13700" y="23780"/>
                  </a:cubicBezTo>
                  <a:lnTo>
                    <a:pt x="13700" y="23780"/>
                  </a:lnTo>
                  <a:cubicBezTo>
                    <a:pt x="13480" y="24172"/>
                    <a:pt x="13308" y="24470"/>
                    <a:pt x="12822" y="24611"/>
                  </a:cubicBezTo>
                  <a:cubicBezTo>
                    <a:pt x="12446" y="24721"/>
                    <a:pt x="12069" y="24736"/>
                    <a:pt x="11693" y="24815"/>
                  </a:cubicBezTo>
                  <a:cubicBezTo>
                    <a:pt x="12336" y="24768"/>
                    <a:pt x="13841" y="24674"/>
                    <a:pt x="13778" y="23733"/>
                  </a:cubicBezTo>
                  <a:cubicBezTo>
                    <a:pt x="13841" y="23686"/>
                    <a:pt x="13888" y="23639"/>
                    <a:pt x="13919" y="23576"/>
                  </a:cubicBezTo>
                  <a:lnTo>
                    <a:pt x="13919" y="23576"/>
                  </a:lnTo>
                  <a:cubicBezTo>
                    <a:pt x="13982" y="23843"/>
                    <a:pt x="13997" y="24109"/>
                    <a:pt x="13856" y="24376"/>
                  </a:cubicBezTo>
                  <a:cubicBezTo>
                    <a:pt x="13809" y="24438"/>
                    <a:pt x="13778" y="24486"/>
                    <a:pt x="13731" y="24548"/>
                  </a:cubicBezTo>
                  <a:cubicBezTo>
                    <a:pt x="13715" y="24548"/>
                    <a:pt x="13715" y="24564"/>
                    <a:pt x="13715" y="24564"/>
                  </a:cubicBezTo>
                  <a:cubicBezTo>
                    <a:pt x="13653" y="24627"/>
                    <a:pt x="13606" y="24674"/>
                    <a:pt x="13543" y="24705"/>
                  </a:cubicBezTo>
                  <a:cubicBezTo>
                    <a:pt x="13433" y="24768"/>
                    <a:pt x="13355" y="24752"/>
                    <a:pt x="13308" y="24862"/>
                  </a:cubicBezTo>
                  <a:cubicBezTo>
                    <a:pt x="13292" y="24877"/>
                    <a:pt x="13292" y="24893"/>
                    <a:pt x="13308" y="24893"/>
                  </a:cubicBezTo>
                  <a:cubicBezTo>
                    <a:pt x="13355" y="24953"/>
                    <a:pt x="13412" y="24978"/>
                    <a:pt x="13473" y="24978"/>
                  </a:cubicBezTo>
                  <a:cubicBezTo>
                    <a:pt x="13634" y="24978"/>
                    <a:pt x="13825" y="24806"/>
                    <a:pt x="13950" y="24658"/>
                  </a:cubicBezTo>
                  <a:cubicBezTo>
                    <a:pt x="13966" y="24815"/>
                    <a:pt x="14029" y="24971"/>
                    <a:pt x="14029" y="25128"/>
                  </a:cubicBezTo>
                  <a:cubicBezTo>
                    <a:pt x="14029" y="25395"/>
                    <a:pt x="13966" y="25630"/>
                    <a:pt x="13856" y="25865"/>
                  </a:cubicBezTo>
                  <a:cubicBezTo>
                    <a:pt x="13762" y="25990"/>
                    <a:pt x="13653" y="26100"/>
                    <a:pt x="13558" y="26241"/>
                  </a:cubicBezTo>
                  <a:cubicBezTo>
                    <a:pt x="13543" y="26272"/>
                    <a:pt x="13574" y="26304"/>
                    <a:pt x="13606" y="26304"/>
                  </a:cubicBezTo>
                  <a:cubicBezTo>
                    <a:pt x="13653" y="26288"/>
                    <a:pt x="13700" y="26272"/>
                    <a:pt x="13747" y="26257"/>
                  </a:cubicBezTo>
                  <a:cubicBezTo>
                    <a:pt x="13764" y="26274"/>
                    <a:pt x="13790" y="26286"/>
                    <a:pt x="13816" y="26286"/>
                  </a:cubicBezTo>
                  <a:cubicBezTo>
                    <a:pt x="13837" y="26286"/>
                    <a:pt x="13858" y="26278"/>
                    <a:pt x="13872" y="26257"/>
                  </a:cubicBezTo>
                  <a:cubicBezTo>
                    <a:pt x="13903" y="26225"/>
                    <a:pt x="13935" y="26178"/>
                    <a:pt x="13966" y="26131"/>
                  </a:cubicBezTo>
                  <a:cubicBezTo>
                    <a:pt x="13966" y="26194"/>
                    <a:pt x="13966" y="26241"/>
                    <a:pt x="13966" y="26288"/>
                  </a:cubicBezTo>
                  <a:cubicBezTo>
                    <a:pt x="13386" y="27542"/>
                    <a:pt x="11975" y="27464"/>
                    <a:pt x="10768" y="27573"/>
                  </a:cubicBezTo>
                  <a:cubicBezTo>
                    <a:pt x="10737" y="27573"/>
                    <a:pt x="10737" y="27636"/>
                    <a:pt x="10768" y="27636"/>
                  </a:cubicBezTo>
                  <a:cubicBezTo>
                    <a:pt x="10861" y="27637"/>
                    <a:pt x="10958" y="27638"/>
                    <a:pt x="11057" y="27638"/>
                  </a:cubicBezTo>
                  <a:cubicBezTo>
                    <a:pt x="12095" y="27638"/>
                    <a:pt x="13421" y="27528"/>
                    <a:pt x="13950" y="26555"/>
                  </a:cubicBezTo>
                  <a:lnTo>
                    <a:pt x="13950" y="26555"/>
                  </a:lnTo>
                  <a:cubicBezTo>
                    <a:pt x="13856" y="26915"/>
                    <a:pt x="13653" y="27181"/>
                    <a:pt x="13464" y="27495"/>
                  </a:cubicBezTo>
                  <a:cubicBezTo>
                    <a:pt x="13412" y="27574"/>
                    <a:pt x="13491" y="27663"/>
                    <a:pt x="13573" y="27663"/>
                  </a:cubicBezTo>
                  <a:cubicBezTo>
                    <a:pt x="13589" y="27663"/>
                    <a:pt x="13606" y="27659"/>
                    <a:pt x="13621" y="27652"/>
                  </a:cubicBezTo>
                  <a:cubicBezTo>
                    <a:pt x="13653" y="27636"/>
                    <a:pt x="13668" y="27605"/>
                    <a:pt x="13700" y="27589"/>
                  </a:cubicBezTo>
                  <a:cubicBezTo>
                    <a:pt x="13903" y="27526"/>
                    <a:pt x="14060" y="27385"/>
                    <a:pt x="14185" y="27197"/>
                  </a:cubicBezTo>
                  <a:lnTo>
                    <a:pt x="14185" y="27197"/>
                  </a:lnTo>
                  <a:cubicBezTo>
                    <a:pt x="14232" y="27495"/>
                    <a:pt x="14232" y="27808"/>
                    <a:pt x="14091" y="28091"/>
                  </a:cubicBezTo>
                  <a:cubicBezTo>
                    <a:pt x="13903" y="28467"/>
                    <a:pt x="13496" y="28639"/>
                    <a:pt x="13167" y="28874"/>
                  </a:cubicBezTo>
                  <a:cubicBezTo>
                    <a:pt x="13125" y="28902"/>
                    <a:pt x="13145" y="28955"/>
                    <a:pt x="13183" y="28955"/>
                  </a:cubicBezTo>
                  <a:cubicBezTo>
                    <a:pt x="13188" y="28955"/>
                    <a:pt x="13193" y="28954"/>
                    <a:pt x="13198" y="28953"/>
                  </a:cubicBezTo>
                  <a:cubicBezTo>
                    <a:pt x="13402" y="28921"/>
                    <a:pt x="13606" y="28859"/>
                    <a:pt x="13778" y="28765"/>
                  </a:cubicBezTo>
                  <a:lnTo>
                    <a:pt x="13778" y="28765"/>
                  </a:lnTo>
                  <a:cubicBezTo>
                    <a:pt x="13198" y="29188"/>
                    <a:pt x="12132" y="29141"/>
                    <a:pt x="11552" y="29188"/>
                  </a:cubicBezTo>
                  <a:cubicBezTo>
                    <a:pt x="10878" y="29250"/>
                    <a:pt x="10204" y="29282"/>
                    <a:pt x="9530" y="29282"/>
                  </a:cubicBezTo>
                  <a:cubicBezTo>
                    <a:pt x="9439" y="29283"/>
                    <a:pt x="9349" y="29284"/>
                    <a:pt x="9259" y="29284"/>
                  </a:cubicBezTo>
                  <a:cubicBezTo>
                    <a:pt x="8264" y="29284"/>
                    <a:pt x="7329" y="29204"/>
                    <a:pt x="6380" y="29031"/>
                  </a:cubicBezTo>
                  <a:cubicBezTo>
                    <a:pt x="6317" y="29000"/>
                    <a:pt x="6254" y="28984"/>
                    <a:pt x="6192" y="28953"/>
                  </a:cubicBezTo>
                  <a:cubicBezTo>
                    <a:pt x="6082" y="28890"/>
                    <a:pt x="5972" y="28827"/>
                    <a:pt x="5862" y="28765"/>
                  </a:cubicBezTo>
                  <a:cubicBezTo>
                    <a:pt x="5800" y="28702"/>
                    <a:pt x="5518" y="28561"/>
                    <a:pt x="5502" y="28451"/>
                  </a:cubicBezTo>
                  <a:cubicBezTo>
                    <a:pt x="5489" y="28426"/>
                    <a:pt x="5466" y="28400"/>
                    <a:pt x="5432" y="28400"/>
                  </a:cubicBezTo>
                  <a:cubicBezTo>
                    <a:pt x="5425" y="28400"/>
                    <a:pt x="5416" y="28401"/>
                    <a:pt x="5408" y="28404"/>
                  </a:cubicBezTo>
                  <a:cubicBezTo>
                    <a:pt x="5408" y="28373"/>
                    <a:pt x="5392" y="28357"/>
                    <a:pt x="5376" y="28326"/>
                  </a:cubicBezTo>
                  <a:cubicBezTo>
                    <a:pt x="5267" y="27981"/>
                    <a:pt x="5345" y="27652"/>
                    <a:pt x="5329" y="27307"/>
                  </a:cubicBezTo>
                  <a:lnTo>
                    <a:pt x="5329" y="27307"/>
                  </a:lnTo>
                  <a:cubicBezTo>
                    <a:pt x="5504" y="27510"/>
                    <a:pt x="5745" y="27686"/>
                    <a:pt x="5992" y="27686"/>
                  </a:cubicBezTo>
                  <a:cubicBezTo>
                    <a:pt x="6011" y="27686"/>
                    <a:pt x="6031" y="27685"/>
                    <a:pt x="6050" y="27683"/>
                  </a:cubicBezTo>
                  <a:cubicBezTo>
                    <a:pt x="6050" y="27683"/>
                    <a:pt x="6050" y="27667"/>
                    <a:pt x="6066" y="27667"/>
                  </a:cubicBezTo>
                  <a:lnTo>
                    <a:pt x="6160" y="27667"/>
                  </a:lnTo>
                  <a:cubicBezTo>
                    <a:pt x="6192" y="27667"/>
                    <a:pt x="6223" y="27636"/>
                    <a:pt x="6207" y="27589"/>
                  </a:cubicBezTo>
                  <a:cubicBezTo>
                    <a:pt x="6035" y="27276"/>
                    <a:pt x="5612" y="27213"/>
                    <a:pt x="5424" y="26884"/>
                  </a:cubicBezTo>
                  <a:cubicBezTo>
                    <a:pt x="5267" y="26586"/>
                    <a:pt x="5345" y="26304"/>
                    <a:pt x="5345" y="26006"/>
                  </a:cubicBezTo>
                  <a:lnTo>
                    <a:pt x="5345" y="26006"/>
                  </a:lnTo>
                  <a:cubicBezTo>
                    <a:pt x="5439" y="26116"/>
                    <a:pt x="5549" y="26210"/>
                    <a:pt x="5674" y="26257"/>
                  </a:cubicBezTo>
                  <a:cubicBezTo>
                    <a:pt x="5690" y="26257"/>
                    <a:pt x="5706" y="26241"/>
                    <a:pt x="5721" y="26225"/>
                  </a:cubicBezTo>
                  <a:cubicBezTo>
                    <a:pt x="5737" y="26241"/>
                    <a:pt x="5753" y="26257"/>
                    <a:pt x="5784" y="26257"/>
                  </a:cubicBezTo>
                  <a:cubicBezTo>
                    <a:pt x="5800" y="26257"/>
                    <a:pt x="5831" y="26241"/>
                    <a:pt x="5815" y="26210"/>
                  </a:cubicBezTo>
                  <a:cubicBezTo>
                    <a:pt x="5753" y="25896"/>
                    <a:pt x="5424" y="25692"/>
                    <a:pt x="5298" y="25363"/>
                  </a:cubicBezTo>
                  <a:cubicBezTo>
                    <a:pt x="5204" y="25112"/>
                    <a:pt x="5204" y="24893"/>
                    <a:pt x="5235" y="24674"/>
                  </a:cubicBezTo>
                  <a:lnTo>
                    <a:pt x="5235" y="24674"/>
                  </a:lnTo>
                  <a:cubicBezTo>
                    <a:pt x="5345" y="25003"/>
                    <a:pt x="5518" y="25442"/>
                    <a:pt x="5862" y="25473"/>
                  </a:cubicBezTo>
                  <a:cubicBezTo>
                    <a:pt x="5894" y="25473"/>
                    <a:pt x="5941" y="25442"/>
                    <a:pt x="5941" y="25410"/>
                  </a:cubicBezTo>
                  <a:cubicBezTo>
                    <a:pt x="5972" y="25222"/>
                    <a:pt x="5878" y="25034"/>
                    <a:pt x="5753" y="24846"/>
                  </a:cubicBezTo>
                  <a:cubicBezTo>
                    <a:pt x="5721" y="24611"/>
                    <a:pt x="5612" y="24391"/>
                    <a:pt x="5486" y="24188"/>
                  </a:cubicBezTo>
                  <a:cubicBezTo>
                    <a:pt x="5424" y="23874"/>
                    <a:pt x="5424" y="23576"/>
                    <a:pt x="5439" y="23263"/>
                  </a:cubicBezTo>
                  <a:cubicBezTo>
                    <a:pt x="5455" y="23263"/>
                    <a:pt x="5455" y="23247"/>
                    <a:pt x="5455" y="23247"/>
                  </a:cubicBezTo>
                  <a:close/>
                  <a:moveTo>
                    <a:pt x="6756" y="29595"/>
                  </a:moveTo>
                  <a:lnTo>
                    <a:pt x="6756" y="29595"/>
                  </a:lnTo>
                  <a:cubicBezTo>
                    <a:pt x="7445" y="30003"/>
                    <a:pt x="8527" y="29956"/>
                    <a:pt x="9295" y="29972"/>
                  </a:cubicBezTo>
                  <a:cubicBezTo>
                    <a:pt x="9453" y="29976"/>
                    <a:pt x="9610" y="29978"/>
                    <a:pt x="9767" y="29978"/>
                  </a:cubicBezTo>
                  <a:cubicBezTo>
                    <a:pt x="10781" y="29978"/>
                    <a:pt x="11786" y="29896"/>
                    <a:pt x="12790" y="29815"/>
                  </a:cubicBezTo>
                  <a:cubicBezTo>
                    <a:pt x="12822" y="29815"/>
                    <a:pt x="12853" y="29799"/>
                    <a:pt x="12869" y="29799"/>
                  </a:cubicBezTo>
                  <a:cubicBezTo>
                    <a:pt x="12391" y="30254"/>
                    <a:pt x="11457" y="30340"/>
                    <a:pt x="10697" y="30340"/>
                  </a:cubicBezTo>
                  <a:cubicBezTo>
                    <a:pt x="10384" y="30340"/>
                    <a:pt x="10101" y="30325"/>
                    <a:pt x="9891" y="30316"/>
                  </a:cubicBezTo>
                  <a:cubicBezTo>
                    <a:pt x="9232" y="30301"/>
                    <a:pt x="7195" y="30379"/>
                    <a:pt x="6756" y="29595"/>
                  </a:cubicBezTo>
                  <a:close/>
                  <a:moveTo>
                    <a:pt x="10058" y="0"/>
                  </a:moveTo>
                  <a:cubicBezTo>
                    <a:pt x="9708" y="0"/>
                    <a:pt x="9359" y="17"/>
                    <a:pt x="9013" y="49"/>
                  </a:cubicBezTo>
                  <a:cubicBezTo>
                    <a:pt x="8888" y="65"/>
                    <a:pt x="8825" y="269"/>
                    <a:pt x="8982" y="300"/>
                  </a:cubicBezTo>
                  <a:cubicBezTo>
                    <a:pt x="10141" y="519"/>
                    <a:pt x="11333" y="472"/>
                    <a:pt x="12493" y="739"/>
                  </a:cubicBezTo>
                  <a:cubicBezTo>
                    <a:pt x="13715" y="1021"/>
                    <a:pt x="14844" y="1570"/>
                    <a:pt x="15784" y="2385"/>
                  </a:cubicBezTo>
                  <a:cubicBezTo>
                    <a:pt x="17477" y="3842"/>
                    <a:pt x="18590" y="5943"/>
                    <a:pt x="18966" y="8137"/>
                  </a:cubicBezTo>
                  <a:cubicBezTo>
                    <a:pt x="19389" y="10551"/>
                    <a:pt x="18950" y="13122"/>
                    <a:pt x="17414" y="15065"/>
                  </a:cubicBezTo>
                  <a:cubicBezTo>
                    <a:pt x="17273" y="15253"/>
                    <a:pt x="17132" y="15410"/>
                    <a:pt x="16975" y="15582"/>
                  </a:cubicBezTo>
                  <a:cubicBezTo>
                    <a:pt x="16192" y="16319"/>
                    <a:pt x="15267" y="16946"/>
                    <a:pt x="14232" y="17448"/>
                  </a:cubicBezTo>
                  <a:cubicBezTo>
                    <a:pt x="13606" y="17651"/>
                    <a:pt x="12979" y="17761"/>
                    <a:pt x="12367" y="18028"/>
                  </a:cubicBezTo>
                  <a:cubicBezTo>
                    <a:pt x="12210" y="18106"/>
                    <a:pt x="12242" y="18373"/>
                    <a:pt x="12414" y="18404"/>
                  </a:cubicBezTo>
                  <a:cubicBezTo>
                    <a:pt x="12574" y="18431"/>
                    <a:pt x="12737" y="18443"/>
                    <a:pt x="12901" y="18443"/>
                  </a:cubicBezTo>
                  <a:cubicBezTo>
                    <a:pt x="13316" y="18443"/>
                    <a:pt x="13743" y="18362"/>
                    <a:pt x="14170" y="18216"/>
                  </a:cubicBezTo>
                  <a:cubicBezTo>
                    <a:pt x="14201" y="18263"/>
                    <a:pt x="14232" y="18325"/>
                    <a:pt x="14264" y="18388"/>
                  </a:cubicBezTo>
                  <a:cubicBezTo>
                    <a:pt x="14311" y="18529"/>
                    <a:pt x="14311" y="18702"/>
                    <a:pt x="14311" y="18874"/>
                  </a:cubicBezTo>
                  <a:cubicBezTo>
                    <a:pt x="14295" y="18999"/>
                    <a:pt x="14280" y="19125"/>
                    <a:pt x="14295" y="19235"/>
                  </a:cubicBezTo>
                  <a:cubicBezTo>
                    <a:pt x="14060" y="20175"/>
                    <a:pt x="13997" y="21178"/>
                    <a:pt x="13982" y="22119"/>
                  </a:cubicBezTo>
                  <a:cubicBezTo>
                    <a:pt x="13888" y="22401"/>
                    <a:pt x="13825" y="22699"/>
                    <a:pt x="13527" y="22887"/>
                  </a:cubicBezTo>
                  <a:cubicBezTo>
                    <a:pt x="13511" y="22887"/>
                    <a:pt x="13496" y="22902"/>
                    <a:pt x="13480" y="22902"/>
                  </a:cubicBezTo>
                  <a:cubicBezTo>
                    <a:pt x="12148" y="23090"/>
                    <a:pt x="10815" y="23232"/>
                    <a:pt x="9467" y="23247"/>
                  </a:cubicBezTo>
                  <a:cubicBezTo>
                    <a:pt x="9418" y="23248"/>
                    <a:pt x="9368" y="23248"/>
                    <a:pt x="9319" y="23248"/>
                  </a:cubicBezTo>
                  <a:cubicBezTo>
                    <a:pt x="8224" y="23248"/>
                    <a:pt x="7129" y="23090"/>
                    <a:pt x="6035" y="23075"/>
                  </a:cubicBezTo>
                  <a:cubicBezTo>
                    <a:pt x="5894" y="23028"/>
                    <a:pt x="5737" y="22996"/>
                    <a:pt x="5580" y="22949"/>
                  </a:cubicBezTo>
                  <a:cubicBezTo>
                    <a:pt x="5565" y="22934"/>
                    <a:pt x="5549" y="22918"/>
                    <a:pt x="5533" y="22887"/>
                  </a:cubicBezTo>
                  <a:cubicBezTo>
                    <a:pt x="5518" y="22871"/>
                    <a:pt x="5518" y="22824"/>
                    <a:pt x="5502" y="22793"/>
                  </a:cubicBezTo>
                  <a:cubicBezTo>
                    <a:pt x="5627" y="21868"/>
                    <a:pt x="5455" y="20786"/>
                    <a:pt x="5345" y="19877"/>
                  </a:cubicBezTo>
                  <a:cubicBezTo>
                    <a:pt x="5251" y="19203"/>
                    <a:pt x="5157" y="18482"/>
                    <a:pt x="4875" y="17855"/>
                  </a:cubicBezTo>
                  <a:lnTo>
                    <a:pt x="4875" y="17855"/>
                  </a:lnTo>
                  <a:cubicBezTo>
                    <a:pt x="5063" y="17949"/>
                    <a:pt x="5251" y="18028"/>
                    <a:pt x="5439" y="18059"/>
                  </a:cubicBezTo>
                  <a:cubicBezTo>
                    <a:pt x="5460" y="18065"/>
                    <a:pt x="5480" y="18067"/>
                    <a:pt x="5499" y="18067"/>
                  </a:cubicBezTo>
                  <a:cubicBezTo>
                    <a:pt x="5694" y="18067"/>
                    <a:pt x="5781" y="17797"/>
                    <a:pt x="5596" y="17683"/>
                  </a:cubicBezTo>
                  <a:cubicBezTo>
                    <a:pt x="4154" y="16727"/>
                    <a:pt x="2900" y="15347"/>
                    <a:pt x="2007" y="13780"/>
                  </a:cubicBezTo>
                  <a:cubicBezTo>
                    <a:pt x="1176" y="12103"/>
                    <a:pt x="768" y="10253"/>
                    <a:pt x="1035" y="8216"/>
                  </a:cubicBezTo>
                  <a:cubicBezTo>
                    <a:pt x="1474" y="4955"/>
                    <a:pt x="4185" y="1789"/>
                    <a:pt x="7398" y="708"/>
                  </a:cubicBezTo>
                  <a:cubicBezTo>
                    <a:pt x="7696" y="629"/>
                    <a:pt x="7994" y="551"/>
                    <a:pt x="8292" y="504"/>
                  </a:cubicBezTo>
                  <a:cubicBezTo>
                    <a:pt x="8323" y="488"/>
                    <a:pt x="8355" y="472"/>
                    <a:pt x="8370" y="457"/>
                  </a:cubicBezTo>
                  <a:cubicBezTo>
                    <a:pt x="8417" y="441"/>
                    <a:pt x="8464" y="425"/>
                    <a:pt x="8511" y="425"/>
                  </a:cubicBezTo>
                  <a:cubicBezTo>
                    <a:pt x="8652" y="394"/>
                    <a:pt x="8621" y="175"/>
                    <a:pt x="8480" y="175"/>
                  </a:cubicBezTo>
                  <a:cubicBezTo>
                    <a:pt x="8446" y="173"/>
                    <a:pt x="8411" y="173"/>
                    <a:pt x="8377" y="173"/>
                  </a:cubicBezTo>
                  <a:cubicBezTo>
                    <a:pt x="7941" y="173"/>
                    <a:pt x="7506" y="263"/>
                    <a:pt x="7085" y="394"/>
                  </a:cubicBezTo>
                  <a:cubicBezTo>
                    <a:pt x="3621" y="1162"/>
                    <a:pt x="831" y="4250"/>
                    <a:pt x="298" y="7745"/>
                  </a:cubicBezTo>
                  <a:cubicBezTo>
                    <a:pt x="0" y="9752"/>
                    <a:pt x="376" y="11805"/>
                    <a:pt x="1364" y="13576"/>
                  </a:cubicBezTo>
                  <a:cubicBezTo>
                    <a:pt x="2007" y="14736"/>
                    <a:pt x="3010" y="16539"/>
                    <a:pt x="4279" y="17495"/>
                  </a:cubicBezTo>
                  <a:cubicBezTo>
                    <a:pt x="4342" y="17604"/>
                    <a:pt x="4389" y="17730"/>
                    <a:pt x="4452" y="17855"/>
                  </a:cubicBezTo>
                  <a:cubicBezTo>
                    <a:pt x="4593" y="18639"/>
                    <a:pt x="4812" y="19423"/>
                    <a:pt x="4875" y="20253"/>
                  </a:cubicBezTo>
                  <a:cubicBezTo>
                    <a:pt x="4953" y="21100"/>
                    <a:pt x="4875" y="22040"/>
                    <a:pt x="5094" y="22871"/>
                  </a:cubicBezTo>
                  <a:cubicBezTo>
                    <a:pt x="5000" y="23106"/>
                    <a:pt x="4953" y="23341"/>
                    <a:pt x="4985" y="23592"/>
                  </a:cubicBezTo>
                  <a:cubicBezTo>
                    <a:pt x="5000" y="23796"/>
                    <a:pt x="5032" y="23984"/>
                    <a:pt x="5094" y="24172"/>
                  </a:cubicBezTo>
                  <a:cubicBezTo>
                    <a:pt x="4875" y="24438"/>
                    <a:pt x="4891" y="24924"/>
                    <a:pt x="4953" y="25222"/>
                  </a:cubicBezTo>
                  <a:cubicBezTo>
                    <a:pt x="5000" y="25410"/>
                    <a:pt x="5063" y="25598"/>
                    <a:pt x="5157" y="25786"/>
                  </a:cubicBezTo>
                  <a:cubicBezTo>
                    <a:pt x="4859" y="25990"/>
                    <a:pt x="4969" y="26649"/>
                    <a:pt x="5094" y="26931"/>
                  </a:cubicBezTo>
                  <a:cubicBezTo>
                    <a:pt x="5126" y="26993"/>
                    <a:pt x="5157" y="27056"/>
                    <a:pt x="5204" y="27119"/>
                  </a:cubicBezTo>
                  <a:cubicBezTo>
                    <a:pt x="4985" y="27558"/>
                    <a:pt x="5000" y="28232"/>
                    <a:pt x="5251" y="28655"/>
                  </a:cubicBezTo>
                  <a:cubicBezTo>
                    <a:pt x="5376" y="28859"/>
                    <a:pt x="5627" y="29094"/>
                    <a:pt x="5894" y="29141"/>
                  </a:cubicBezTo>
                  <a:cubicBezTo>
                    <a:pt x="6066" y="29282"/>
                    <a:pt x="6270" y="29360"/>
                    <a:pt x="6474" y="29423"/>
                  </a:cubicBezTo>
                  <a:cubicBezTo>
                    <a:pt x="6646" y="30693"/>
                    <a:pt x="8997" y="30551"/>
                    <a:pt x="9891" y="30598"/>
                  </a:cubicBezTo>
                  <a:cubicBezTo>
                    <a:pt x="10062" y="30605"/>
                    <a:pt x="10305" y="30614"/>
                    <a:pt x="10584" y="30614"/>
                  </a:cubicBezTo>
                  <a:cubicBezTo>
                    <a:pt x="11679" y="30614"/>
                    <a:pt x="13323" y="30466"/>
                    <a:pt x="13323" y="29392"/>
                  </a:cubicBezTo>
                  <a:cubicBezTo>
                    <a:pt x="13919" y="29219"/>
                    <a:pt x="14358" y="28890"/>
                    <a:pt x="14295" y="28247"/>
                  </a:cubicBezTo>
                  <a:cubicBezTo>
                    <a:pt x="14311" y="28200"/>
                    <a:pt x="14342" y="28169"/>
                    <a:pt x="14358" y="28138"/>
                  </a:cubicBezTo>
                  <a:cubicBezTo>
                    <a:pt x="14499" y="27777"/>
                    <a:pt x="14515" y="27354"/>
                    <a:pt x="14280" y="27040"/>
                  </a:cubicBezTo>
                  <a:cubicBezTo>
                    <a:pt x="14530" y="26586"/>
                    <a:pt x="14562" y="25990"/>
                    <a:pt x="14311" y="25598"/>
                  </a:cubicBezTo>
                  <a:cubicBezTo>
                    <a:pt x="14483" y="25144"/>
                    <a:pt x="14468" y="24595"/>
                    <a:pt x="14217" y="24266"/>
                  </a:cubicBezTo>
                  <a:cubicBezTo>
                    <a:pt x="14264" y="24203"/>
                    <a:pt x="14311" y="24125"/>
                    <a:pt x="14327" y="24031"/>
                  </a:cubicBezTo>
                  <a:cubicBezTo>
                    <a:pt x="14358" y="23921"/>
                    <a:pt x="14358" y="23796"/>
                    <a:pt x="14342" y="23686"/>
                  </a:cubicBezTo>
                  <a:cubicBezTo>
                    <a:pt x="14358" y="23529"/>
                    <a:pt x="14358" y="23373"/>
                    <a:pt x="14342" y="23247"/>
                  </a:cubicBezTo>
                  <a:cubicBezTo>
                    <a:pt x="14342" y="23216"/>
                    <a:pt x="14327" y="23169"/>
                    <a:pt x="14311" y="23138"/>
                  </a:cubicBezTo>
                  <a:cubicBezTo>
                    <a:pt x="14311" y="23122"/>
                    <a:pt x="14327" y="23090"/>
                    <a:pt x="14327" y="23059"/>
                  </a:cubicBezTo>
                  <a:cubicBezTo>
                    <a:pt x="14295" y="22009"/>
                    <a:pt x="14327" y="20959"/>
                    <a:pt x="14515" y="19924"/>
                  </a:cubicBezTo>
                  <a:cubicBezTo>
                    <a:pt x="14656" y="19125"/>
                    <a:pt x="14938" y="18420"/>
                    <a:pt x="15267" y="17699"/>
                  </a:cubicBezTo>
                  <a:cubicBezTo>
                    <a:pt x="16301" y="17103"/>
                    <a:pt x="17242" y="16225"/>
                    <a:pt x="17822" y="15488"/>
                  </a:cubicBezTo>
                  <a:cubicBezTo>
                    <a:pt x="17947" y="15332"/>
                    <a:pt x="18057" y="15191"/>
                    <a:pt x="18167" y="15034"/>
                  </a:cubicBezTo>
                  <a:cubicBezTo>
                    <a:pt x="19781" y="12965"/>
                    <a:pt x="20518" y="10143"/>
                    <a:pt x="19969" y="7557"/>
                  </a:cubicBezTo>
                  <a:cubicBezTo>
                    <a:pt x="19107" y="3482"/>
                    <a:pt x="15549" y="504"/>
                    <a:pt x="11536" y="96"/>
                  </a:cubicBezTo>
                  <a:cubicBezTo>
                    <a:pt x="11043" y="32"/>
                    <a:pt x="10549" y="0"/>
                    <a:pt x="10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3"/>
            <p:cNvSpPr/>
            <p:nvPr/>
          </p:nvSpPr>
          <p:spPr>
            <a:xfrm>
              <a:off x="4972425" y="2805175"/>
              <a:ext cx="21900" cy="28350"/>
            </a:xfrm>
            <a:custGeom>
              <a:avLst/>
              <a:gdLst/>
              <a:ahLst/>
              <a:cxnLst/>
              <a:rect l="l" t="t" r="r" b="b"/>
              <a:pathLst>
                <a:path w="876" h="1134" extrusionOk="0">
                  <a:moveTo>
                    <a:pt x="1" y="0"/>
                  </a:moveTo>
                  <a:cubicBezTo>
                    <a:pt x="32" y="220"/>
                    <a:pt x="126" y="424"/>
                    <a:pt x="236" y="612"/>
                  </a:cubicBezTo>
                  <a:cubicBezTo>
                    <a:pt x="189" y="549"/>
                    <a:pt x="126" y="502"/>
                    <a:pt x="48" y="439"/>
                  </a:cubicBezTo>
                  <a:cubicBezTo>
                    <a:pt x="48" y="439"/>
                    <a:pt x="48" y="439"/>
                    <a:pt x="48" y="455"/>
                  </a:cubicBezTo>
                  <a:cubicBezTo>
                    <a:pt x="142" y="580"/>
                    <a:pt x="252" y="674"/>
                    <a:pt x="361" y="784"/>
                  </a:cubicBezTo>
                  <a:cubicBezTo>
                    <a:pt x="502" y="925"/>
                    <a:pt x="644" y="1051"/>
                    <a:pt x="832" y="1129"/>
                  </a:cubicBezTo>
                  <a:cubicBezTo>
                    <a:pt x="835" y="1132"/>
                    <a:pt x="838" y="1133"/>
                    <a:pt x="842" y="1133"/>
                  </a:cubicBezTo>
                  <a:cubicBezTo>
                    <a:pt x="858" y="1133"/>
                    <a:pt x="876" y="1110"/>
                    <a:pt x="863" y="1098"/>
                  </a:cubicBezTo>
                  <a:cubicBezTo>
                    <a:pt x="487" y="800"/>
                    <a:pt x="189" y="455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5017100" y="2836125"/>
              <a:ext cx="14525" cy="2100"/>
            </a:xfrm>
            <a:custGeom>
              <a:avLst/>
              <a:gdLst/>
              <a:ahLst/>
              <a:cxnLst/>
              <a:rect l="l" t="t" r="r" b="b"/>
              <a:pathLst>
                <a:path w="581" h="84" extrusionOk="0">
                  <a:moveTo>
                    <a:pt x="16" y="1"/>
                  </a:moveTo>
                  <a:cubicBezTo>
                    <a:pt x="1" y="1"/>
                    <a:pt x="1" y="32"/>
                    <a:pt x="16" y="32"/>
                  </a:cubicBezTo>
                  <a:cubicBezTo>
                    <a:pt x="157" y="58"/>
                    <a:pt x="308" y="83"/>
                    <a:pt x="462" y="83"/>
                  </a:cubicBezTo>
                  <a:cubicBezTo>
                    <a:pt x="496" y="83"/>
                    <a:pt x="531" y="82"/>
                    <a:pt x="565" y="79"/>
                  </a:cubicBezTo>
                  <a:cubicBezTo>
                    <a:pt x="581" y="79"/>
                    <a:pt x="581" y="63"/>
                    <a:pt x="565" y="63"/>
                  </a:cubicBezTo>
                  <a:cubicBezTo>
                    <a:pt x="393" y="16"/>
                    <a:pt x="205" y="16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4977525" y="2778750"/>
              <a:ext cx="48225" cy="19000"/>
            </a:xfrm>
            <a:custGeom>
              <a:avLst/>
              <a:gdLst/>
              <a:ahLst/>
              <a:cxnLst/>
              <a:rect l="l" t="t" r="r" b="b"/>
              <a:pathLst>
                <a:path w="1929" h="760" extrusionOk="0">
                  <a:moveTo>
                    <a:pt x="13" y="1"/>
                  </a:moveTo>
                  <a:cubicBezTo>
                    <a:pt x="8" y="1"/>
                    <a:pt x="1" y="12"/>
                    <a:pt x="1" y="23"/>
                  </a:cubicBezTo>
                  <a:cubicBezTo>
                    <a:pt x="502" y="493"/>
                    <a:pt x="1239" y="728"/>
                    <a:pt x="1929" y="760"/>
                  </a:cubicBezTo>
                  <a:cubicBezTo>
                    <a:pt x="1929" y="760"/>
                    <a:pt x="1929" y="744"/>
                    <a:pt x="1929" y="744"/>
                  </a:cubicBezTo>
                  <a:cubicBezTo>
                    <a:pt x="1239" y="572"/>
                    <a:pt x="596" y="478"/>
                    <a:pt x="16" y="7"/>
                  </a:cubicBezTo>
                  <a:cubicBezTo>
                    <a:pt x="16" y="3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4981450" y="2755025"/>
              <a:ext cx="12950" cy="6675"/>
            </a:xfrm>
            <a:custGeom>
              <a:avLst/>
              <a:gdLst/>
              <a:ahLst/>
              <a:cxnLst/>
              <a:rect l="l" t="t" r="r" b="b"/>
              <a:pathLst>
                <a:path w="518" h="267" extrusionOk="0">
                  <a:moveTo>
                    <a:pt x="16" y="0"/>
                  </a:moveTo>
                  <a:cubicBezTo>
                    <a:pt x="16" y="0"/>
                    <a:pt x="0" y="16"/>
                    <a:pt x="16" y="16"/>
                  </a:cubicBezTo>
                  <a:cubicBezTo>
                    <a:pt x="173" y="94"/>
                    <a:pt x="345" y="188"/>
                    <a:pt x="502" y="267"/>
                  </a:cubicBezTo>
                  <a:cubicBezTo>
                    <a:pt x="518" y="267"/>
                    <a:pt x="518" y="267"/>
                    <a:pt x="518" y="251"/>
                  </a:cubicBezTo>
                  <a:cubicBezTo>
                    <a:pt x="345" y="173"/>
                    <a:pt x="188" y="9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4766825" y="2058075"/>
              <a:ext cx="74600" cy="90550"/>
            </a:xfrm>
            <a:custGeom>
              <a:avLst/>
              <a:gdLst/>
              <a:ahLst/>
              <a:cxnLst/>
              <a:rect l="l" t="t" r="r" b="b"/>
              <a:pathLst>
                <a:path w="2984" h="3622" extrusionOk="0">
                  <a:moveTo>
                    <a:pt x="143" y="0"/>
                  </a:moveTo>
                  <a:cubicBezTo>
                    <a:pt x="61" y="0"/>
                    <a:pt x="1" y="93"/>
                    <a:pt x="74" y="166"/>
                  </a:cubicBezTo>
                  <a:cubicBezTo>
                    <a:pt x="529" y="699"/>
                    <a:pt x="1062" y="1169"/>
                    <a:pt x="1532" y="1702"/>
                  </a:cubicBezTo>
                  <a:cubicBezTo>
                    <a:pt x="2034" y="2282"/>
                    <a:pt x="2347" y="2925"/>
                    <a:pt x="2755" y="3567"/>
                  </a:cubicBezTo>
                  <a:cubicBezTo>
                    <a:pt x="2779" y="3604"/>
                    <a:pt x="2821" y="3622"/>
                    <a:pt x="2862" y="3622"/>
                  </a:cubicBezTo>
                  <a:cubicBezTo>
                    <a:pt x="2924" y="3622"/>
                    <a:pt x="2983" y="3581"/>
                    <a:pt x="2974" y="3505"/>
                  </a:cubicBezTo>
                  <a:cubicBezTo>
                    <a:pt x="2849" y="2078"/>
                    <a:pt x="1265" y="824"/>
                    <a:pt x="215" y="25"/>
                  </a:cubicBezTo>
                  <a:cubicBezTo>
                    <a:pt x="191" y="8"/>
                    <a:pt x="16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4848925" y="1991575"/>
              <a:ext cx="63675" cy="92250"/>
            </a:xfrm>
            <a:custGeom>
              <a:avLst/>
              <a:gdLst/>
              <a:ahLst/>
              <a:cxnLst/>
              <a:rect l="l" t="t" r="r" b="b"/>
              <a:pathLst>
                <a:path w="2547" h="3690" extrusionOk="0">
                  <a:moveTo>
                    <a:pt x="123" y="0"/>
                  </a:moveTo>
                  <a:cubicBezTo>
                    <a:pt x="59" y="0"/>
                    <a:pt x="0" y="81"/>
                    <a:pt x="35" y="161"/>
                  </a:cubicBezTo>
                  <a:cubicBezTo>
                    <a:pt x="599" y="1368"/>
                    <a:pt x="1414" y="2685"/>
                    <a:pt x="2339" y="3657"/>
                  </a:cubicBezTo>
                  <a:cubicBezTo>
                    <a:pt x="2362" y="3680"/>
                    <a:pt x="2387" y="3690"/>
                    <a:pt x="2411" y="3690"/>
                  </a:cubicBezTo>
                  <a:cubicBezTo>
                    <a:pt x="2484" y="3690"/>
                    <a:pt x="2547" y="3598"/>
                    <a:pt x="2511" y="3516"/>
                  </a:cubicBezTo>
                  <a:cubicBezTo>
                    <a:pt x="1978" y="2293"/>
                    <a:pt x="1085" y="1039"/>
                    <a:pt x="192" y="36"/>
                  </a:cubicBezTo>
                  <a:cubicBezTo>
                    <a:pt x="171" y="11"/>
                    <a:pt x="147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4962250" y="1903075"/>
              <a:ext cx="33175" cy="149550"/>
            </a:xfrm>
            <a:custGeom>
              <a:avLst/>
              <a:gdLst/>
              <a:ahLst/>
              <a:cxnLst/>
              <a:rect l="l" t="t" r="r" b="b"/>
              <a:pathLst>
                <a:path w="1327" h="5982" extrusionOk="0">
                  <a:moveTo>
                    <a:pt x="55" y="0"/>
                  </a:moveTo>
                  <a:cubicBezTo>
                    <a:pt x="27" y="0"/>
                    <a:pt x="0" y="16"/>
                    <a:pt x="0" y="49"/>
                  </a:cubicBezTo>
                  <a:cubicBezTo>
                    <a:pt x="0" y="1068"/>
                    <a:pt x="204" y="2087"/>
                    <a:pt x="361" y="3090"/>
                  </a:cubicBezTo>
                  <a:cubicBezTo>
                    <a:pt x="502" y="4030"/>
                    <a:pt x="580" y="5096"/>
                    <a:pt x="1082" y="5927"/>
                  </a:cubicBezTo>
                  <a:cubicBezTo>
                    <a:pt x="1107" y="5964"/>
                    <a:pt x="1151" y="5982"/>
                    <a:pt x="1194" y="5982"/>
                  </a:cubicBezTo>
                  <a:cubicBezTo>
                    <a:pt x="1261" y="5982"/>
                    <a:pt x="1326" y="5940"/>
                    <a:pt x="1317" y="5864"/>
                  </a:cubicBezTo>
                  <a:cubicBezTo>
                    <a:pt x="1192" y="4955"/>
                    <a:pt x="941" y="4062"/>
                    <a:pt x="784" y="3168"/>
                  </a:cubicBezTo>
                  <a:cubicBezTo>
                    <a:pt x="596" y="2118"/>
                    <a:pt x="455" y="1037"/>
                    <a:pt x="110" y="34"/>
                  </a:cubicBezTo>
                  <a:cubicBezTo>
                    <a:pt x="103" y="12"/>
                    <a:pt x="79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5065300" y="1878300"/>
              <a:ext cx="18850" cy="149650"/>
            </a:xfrm>
            <a:custGeom>
              <a:avLst/>
              <a:gdLst/>
              <a:ahLst/>
              <a:cxnLst/>
              <a:rect l="l" t="t" r="r" b="b"/>
              <a:pathLst>
                <a:path w="754" h="5986" extrusionOk="0">
                  <a:moveTo>
                    <a:pt x="155" y="0"/>
                  </a:moveTo>
                  <a:cubicBezTo>
                    <a:pt x="104" y="0"/>
                    <a:pt x="48" y="37"/>
                    <a:pt x="48" y="100"/>
                  </a:cubicBezTo>
                  <a:cubicBezTo>
                    <a:pt x="1" y="1119"/>
                    <a:pt x="126" y="2153"/>
                    <a:pt x="157" y="3188"/>
                  </a:cubicBezTo>
                  <a:cubicBezTo>
                    <a:pt x="189" y="4081"/>
                    <a:pt x="79" y="5037"/>
                    <a:pt x="283" y="5915"/>
                  </a:cubicBezTo>
                  <a:cubicBezTo>
                    <a:pt x="291" y="5962"/>
                    <a:pt x="334" y="5985"/>
                    <a:pt x="377" y="5985"/>
                  </a:cubicBezTo>
                  <a:cubicBezTo>
                    <a:pt x="420" y="5985"/>
                    <a:pt x="463" y="5962"/>
                    <a:pt x="471" y="5915"/>
                  </a:cubicBezTo>
                  <a:cubicBezTo>
                    <a:pt x="753" y="4990"/>
                    <a:pt x="643" y="3940"/>
                    <a:pt x="596" y="2984"/>
                  </a:cubicBezTo>
                  <a:cubicBezTo>
                    <a:pt x="549" y="2012"/>
                    <a:pt x="502" y="1009"/>
                    <a:pt x="236" y="68"/>
                  </a:cubicBezTo>
                  <a:cubicBezTo>
                    <a:pt x="229" y="21"/>
                    <a:pt x="19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5155175" y="1913600"/>
              <a:ext cx="84125" cy="157875"/>
            </a:xfrm>
            <a:custGeom>
              <a:avLst/>
              <a:gdLst/>
              <a:ahLst/>
              <a:cxnLst/>
              <a:rect l="l" t="t" r="r" b="b"/>
              <a:pathLst>
                <a:path w="3365" h="6315" extrusionOk="0">
                  <a:moveTo>
                    <a:pt x="3226" y="0"/>
                  </a:moveTo>
                  <a:cubicBezTo>
                    <a:pt x="3199" y="0"/>
                    <a:pt x="3171" y="11"/>
                    <a:pt x="3146" y="36"/>
                  </a:cubicBezTo>
                  <a:cubicBezTo>
                    <a:pt x="1563" y="1525"/>
                    <a:pt x="434" y="4111"/>
                    <a:pt x="11" y="6227"/>
                  </a:cubicBezTo>
                  <a:cubicBezTo>
                    <a:pt x="1" y="6277"/>
                    <a:pt x="42" y="6314"/>
                    <a:pt x="81" y="6314"/>
                  </a:cubicBezTo>
                  <a:cubicBezTo>
                    <a:pt x="103" y="6314"/>
                    <a:pt x="125" y="6302"/>
                    <a:pt x="136" y="6274"/>
                  </a:cubicBezTo>
                  <a:cubicBezTo>
                    <a:pt x="606" y="5224"/>
                    <a:pt x="1014" y="4158"/>
                    <a:pt x="1547" y="3139"/>
                  </a:cubicBezTo>
                  <a:cubicBezTo>
                    <a:pt x="2095" y="2120"/>
                    <a:pt x="2801" y="1196"/>
                    <a:pt x="3318" y="161"/>
                  </a:cubicBezTo>
                  <a:cubicBezTo>
                    <a:pt x="3364" y="81"/>
                    <a:pt x="3300" y="0"/>
                    <a:pt x="3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5236425" y="1971400"/>
              <a:ext cx="62525" cy="96850"/>
            </a:xfrm>
            <a:custGeom>
              <a:avLst/>
              <a:gdLst/>
              <a:ahLst/>
              <a:cxnLst/>
              <a:rect l="l" t="t" r="r" b="b"/>
              <a:pathLst>
                <a:path w="2501" h="3874" extrusionOk="0">
                  <a:moveTo>
                    <a:pt x="2322" y="1"/>
                  </a:moveTo>
                  <a:cubicBezTo>
                    <a:pt x="2298" y="1"/>
                    <a:pt x="2272" y="9"/>
                    <a:pt x="2247" y="28"/>
                  </a:cubicBezTo>
                  <a:cubicBezTo>
                    <a:pt x="1698" y="420"/>
                    <a:pt x="1306" y="1078"/>
                    <a:pt x="962" y="1658"/>
                  </a:cubicBezTo>
                  <a:cubicBezTo>
                    <a:pt x="570" y="2316"/>
                    <a:pt x="225" y="3006"/>
                    <a:pt x="21" y="3743"/>
                  </a:cubicBezTo>
                  <a:cubicBezTo>
                    <a:pt x="0" y="3815"/>
                    <a:pt x="75" y="3874"/>
                    <a:pt x="142" y="3874"/>
                  </a:cubicBezTo>
                  <a:cubicBezTo>
                    <a:pt x="177" y="3874"/>
                    <a:pt x="209" y="3858"/>
                    <a:pt x="225" y="3821"/>
                  </a:cubicBezTo>
                  <a:cubicBezTo>
                    <a:pt x="570" y="3194"/>
                    <a:pt x="883" y="2567"/>
                    <a:pt x="1259" y="1971"/>
                  </a:cubicBezTo>
                  <a:cubicBezTo>
                    <a:pt x="1636" y="1376"/>
                    <a:pt x="2153" y="859"/>
                    <a:pt x="2451" y="232"/>
                  </a:cubicBezTo>
                  <a:cubicBezTo>
                    <a:pt x="2501" y="131"/>
                    <a:pt x="2420" y="1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3"/>
            <p:cNvSpPr/>
            <p:nvPr/>
          </p:nvSpPr>
          <p:spPr>
            <a:xfrm>
              <a:off x="5305225" y="2065125"/>
              <a:ext cx="96200" cy="83400"/>
            </a:xfrm>
            <a:custGeom>
              <a:avLst/>
              <a:gdLst/>
              <a:ahLst/>
              <a:cxnLst/>
              <a:rect l="l" t="t" r="r" b="b"/>
              <a:pathLst>
                <a:path w="3848" h="3336" extrusionOk="0">
                  <a:moveTo>
                    <a:pt x="3722" y="0"/>
                  </a:moveTo>
                  <a:cubicBezTo>
                    <a:pt x="3709" y="0"/>
                    <a:pt x="3695" y="3"/>
                    <a:pt x="3680" y="9"/>
                  </a:cubicBezTo>
                  <a:cubicBezTo>
                    <a:pt x="3006" y="276"/>
                    <a:pt x="2473" y="934"/>
                    <a:pt x="1940" y="1420"/>
                  </a:cubicBezTo>
                  <a:cubicBezTo>
                    <a:pt x="1282" y="2016"/>
                    <a:pt x="592" y="2580"/>
                    <a:pt x="28" y="3270"/>
                  </a:cubicBezTo>
                  <a:cubicBezTo>
                    <a:pt x="1" y="3297"/>
                    <a:pt x="20" y="3335"/>
                    <a:pt x="56" y="3335"/>
                  </a:cubicBezTo>
                  <a:cubicBezTo>
                    <a:pt x="62" y="3335"/>
                    <a:pt x="68" y="3334"/>
                    <a:pt x="75" y="3332"/>
                  </a:cubicBezTo>
                  <a:cubicBezTo>
                    <a:pt x="796" y="2940"/>
                    <a:pt x="1423" y="2423"/>
                    <a:pt x="2065" y="1890"/>
                  </a:cubicBezTo>
                  <a:cubicBezTo>
                    <a:pt x="2645" y="1420"/>
                    <a:pt x="3476" y="887"/>
                    <a:pt x="3821" y="197"/>
                  </a:cubicBezTo>
                  <a:cubicBezTo>
                    <a:pt x="3848" y="116"/>
                    <a:pt x="3805" y="0"/>
                    <a:pt x="3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5372850" y="2186400"/>
              <a:ext cx="61150" cy="48225"/>
            </a:xfrm>
            <a:custGeom>
              <a:avLst/>
              <a:gdLst/>
              <a:ahLst/>
              <a:cxnLst/>
              <a:rect l="l" t="t" r="r" b="b"/>
              <a:pathLst>
                <a:path w="2446" h="1929" extrusionOk="0">
                  <a:moveTo>
                    <a:pt x="2250" y="0"/>
                  </a:moveTo>
                  <a:cubicBezTo>
                    <a:pt x="2243" y="0"/>
                    <a:pt x="2236" y="1"/>
                    <a:pt x="2229" y="2"/>
                  </a:cubicBezTo>
                  <a:cubicBezTo>
                    <a:pt x="1806" y="80"/>
                    <a:pt x="1414" y="503"/>
                    <a:pt x="1100" y="770"/>
                  </a:cubicBezTo>
                  <a:cubicBezTo>
                    <a:pt x="724" y="1083"/>
                    <a:pt x="332" y="1397"/>
                    <a:pt x="50" y="1789"/>
                  </a:cubicBezTo>
                  <a:cubicBezTo>
                    <a:pt x="0" y="1863"/>
                    <a:pt x="69" y="1928"/>
                    <a:pt x="139" y="1928"/>
                  </a:cubicBezTo>
                  <a:cubicBezTo>
                    <a:pt x="157" y="1928"/>
                    <a:pt x="175" y="1924"/>
                    <a:pt x="191" y="1914"/>
                  </a:cubicBezTo>
                  <a:cubicBezTo>
                    <a:pt x="646" y="1726"/>
                    <a:pt x="1053" y="1397"/>
                    <a:pt x="1461" y="1099"/>
                  </a:cubicBezTo>
                  <a:cubicBezTo>
                    <a:pt x="1774" y="848"/>
                    <a:pt x="2229" y="597"/>
                    <a:pt x="2401" y="221"/>
                  </a:cubicBezTo>
                  <a:cubicBezTo>
                    <a:pt x="2446" y="118"/>
                    <a:pt x="2365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4720775" y="2174425"/>
              <a:ext cx="107400" cy="73600"/>
            </a:xfrm>
            <a:custGeom>
              <a:avLst/>
              <a:gdLst/>
              <a:ahLst/>
              <a:cxnLst/>
              <a:rect l="l" t="t" r="r" b="b"/>
              <a:pathLst>
                <a:path w="4296" h="2944" extrusionOk="0">
                  <a:moveTo>
                    <a:pt x="149" y="0"/>
                  </a:moveTo>
                  <a:cubicBezTo>
                    <a:pt x="69" y="0"/>
                    <a:pt x="0" y="98"/>
                    <a:pt x="67" y="152"/>
                  </a:cubicBezTo>
                  <a:cubicBezTo>
                    <a:pt x="694" y="700"/>
                    <a:pt x="1383" y="1155"/>
                    <a:pt x="2057" y="1641"/>
                  </a:cubicBezTo>
                  <a:cubicBezTo>
                    <a:pt x="2700" y="2095"/>
                    <a:pt x="3374" y="2722"/>
                    <a:pt x="4142" y="2942"/>
                  </a:cubicBezTo>
                  <a:cubicBezTo>
                    <a:pt x="4148" y="2943"/>
                    <a:pt x="4154" y="2943"/>
                    <a:pt x="4160" y="2943"/>
                  </a:cubicBezTo>
                  <a:cubicBezTo>
                    <a:pt x="4231" y="2943"/>
                    <a:pt x="4295" y="2859"/>
                    <a:pt x="4252" y="2801"/>
                  </a:cubicBezTo>
                  <a:cubicBezTo>
                    <a:pt x="3813" y="2221"/>
                    <a:pt x="3107" y="1860"/>
                    <a:pt x="2496" y="1468"/>
                  </a:cubicBezTo>
                  <a:cubicBezTo>
                    <a:pt x="1744" y="967"/>
                    <a:pt x="991" y="434"/>
                    <a:pt x="192" y="10"/>
                  </a:cubicBezTo>
                  <a:cubicBezTo>
                    <a:pt x="178" y="3"/>
                    <a:pt x="163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43"/>
          <p:cNvGrpSpPr/>
          <p:nvPr/>
        </p:nvGrpSpPr>
        <p:grpSpPr>
          <a:xfrm rot="6469651">
            <a:off x="8040889" y="3267259"/>
            <a:ext cx="843261" cy="402241"/>
            <a:chOff x="-583650" y="3109250"/>
            <a:chExt cx="570275" cy="272025"/>
          </a:xfrm>
        </p:grpSpPr>
        <p:sp>
          <p:nvSpPr>
            <p:cNvPr id="1475" name="Google Shape;1475;p43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43"/>
          <p:cNvGrpSpPr/>
          <p:nvPr/>
        </p:nvGrpSpPr>
        <p:grpSpPr>
          <a:xfrm rot="350572">
            <a:off x="7712287" y="-253348"/>
            <a:ext cx="711705" cy="793257"/>
            <a:chOff x="6554696" y="509501"/>
            <a:chExt cx="711709" cy="793261"/>
          </a:xfrm>
        </p:grpSpPr>
        <p:sp>
          <p:nvSpPr>
            <p:cNvPr id="1489" name="Google Shape;1489;p43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43"/>
          <p:cNvSpPr/>
          <p:nvPr/>
        </p:nvSpPr>
        <p:spPr>
          <a:xfrm rot="442426">
            <a:off x="8229710" y="-161880"/>
            <a:ext cx="102851" cy="551273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49"/>
          <p:cNvSpPr/>
          <p:nvPr/>
        </p:nvSpPr>
        <p:spPr>
          <a:xfrm>
            <a:off x="1541375" y="2650052"/>
            <a:ext cx="1124100" cy="298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9"/>
          <p:cNvSpPr/>
          <p:nvPr/>
        </p:nvSpPr>
        <p:spPr>
          <a:xfrm>
            <a:off x="2777363" y="2731601"/>
            <a:ext cx="1124100" cy="298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9"/>
          <p:cNvSpPr/>
          <p:nvPr/>
        </p:nvSpPr>
        <p:spPr>
          <a:xfrm>
            <a:off x="4009913" y="2650052"/>
            <a:ext cx="1124100" cy="298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9"/>
          <p:cNvSpPr/>
          <p:nvPr/>
        </p:nvSpPr>
        <p:spPr>
          <a:xfrm>
            <a:off x="5242488" y="2758784"/>
            <a:ext cx="1124100" cy="298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9"/>
          <p:cNvSpPr/>
          <p:nvPr/>
        </p:nvSpPr>
        <p:spPr>
          <a:xfrm>
            <a:off x="6475038" y="2650052"/>
            <a:ext cx="1124100" cy="298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9"/>
          <p:cNvSpPr txBox="1">
            <a:spLocks noGrp="1"/>
          </p:cNvSpPr>
          <p:nvPr>
            <p:ph type="title"/>
          </p:nvPr>
        </p:nvSpPr>
        <p:spPr>
          <a:xfrm>
            <a:off x="700262" y="195486"/>
            <a:ext cx="7704000" cy="57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Dokumentasi Kegiatan</a:t>
            </a:r>
            <a:endParaRPr dirty="0"/>
          </a:p>
        </p:txBody>
      </p:sp>
      <p:grpSp>
        <p:nvGrpSpPr>
          <p:cNvPr id="1952" name="Google Shape;1952;p49"/>
          <p:cNvGrpSpPr/>
          <p:nvPr/>
        </p:nvGrpSpPr>
        <p:grpSpPr>
          <a:xfrm flipH="1">
            <a:off x="629420" y="667579"/>
            <a:ext cx="5313136" cy="176025"/>
            <a:chOff x="4345425" y="2175475"/>
            <a:chExt cx="800750" cy="176025"/>
          </a:xfrm>
        </p:grpSpPr>
        <p:sp>
          <p:nvSpPr>
            <p:cNvPr id="1953" name="Google Shape;1953;p4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5" name="Google Shape;1955;p49"/>
          <p:cNvSpPr/>
          <p:nvPr/>
        </p:nvSpPr>
        <p:spPr>
          <a:xfrm>
            <a:off x="1492250" y="2686173"/>
            <a:ext cx="1229175" cy="298166"/>
          </a:xfrm>
          <a:custGeom>
            <a:avLst/>
            <a:gdLst/>
            <a:ahLst/>
            <a:cxnLst/>
            <a:rect l="l" t="t" r="r" b="b"/>
            <a:pathLst>
              <a:path w="49167" h="6026" extrusionOk="0">
                <a:moveTo>
                  <a:pt x="2055" y="502"/>
                </a:moveTo>
                <a:cubicBezTo>
                  <a:pt x="1873" y="685"/>
                  <a:pt x="1667" y="867"/>
                  <a:pt x="1485" y="1073"/>
                </a:cubicBezTo>
                <a:lnTo>
                  <a:pt x="1028" y="502"/>
                </a:lnTo>
                <a:close/>
                <a:moveTo>
                  <a:pt x="3265" y="502"/>
                </a:moveTo>
                <a:cubicBezTo>
                  <a:pt x="2854" y="913"/>
                  <a:pt x="2443" y="1347"/>
                  <a:pt x="2032" y="1758"/>
                </a:cubicBezTo>
                <a:lnTo>
                  <a:pt x="1576" y="1187"/>
                </a:lnTo>
                <a:cubicBezTo>
                  <a:pt x="1804" y="959"/>
                  <a:pt x="2055" y="731"/>
                  <a:pt x="2284" y="502"/>
                </a:cubicBezTo>
                <a:close/>
                <a:moveTo>
                  <a:pt x="4771" y="502"/>
                </a:moveTo>
                <a:cubicBezTo>
                  <a:pt x="4064" y="1187"/>
                  <a:pt x="3379" y="1895"/>
                  <a:pt x="2694" y="2579"/>
                </a:cubicBezTo>
                <a:lnTo>
                  <a:pt x="2238" y="2032"/>
                </a:lnTo>
                <a:cubicBezTo>
                  <a:pt x="2740" y="1529"/>
                  <a:pt x="3242" y="1004"/>
                  <a:pt x="3767" y="502"/>
                </a:cubicBezTo>
                <a:close/>
                <a:moveTo>
                  <a:pt x="6164" y="502"/>
                </a:moveTo>
                <a:cubicBezTo>
                  <a:pt x="4498" y="2169"/>
                  <a:pt x="2854" y="3835"/>
                  <a:pt x="1211" y="5547"/>
                </a:cubicBezTo>
                <a:lnTo>
                  <a:pt x="1028" y="5547"/>
                </a:lnTo>
                <a:lnTo>
                  <a:pt x="3037" y="3013"/>
                </a:lnTo>
                <a:lnTo>
                  <a:pt x="2854" y="2785"/>
                </a:lnTo>
                <a:cubicBezTo>
                  <a:pt x="3607" y="2032"/>
                  <a:pt x="4361" y="1256"/>
                  <a:pt x="5137" y="502"/>
                </a:cubicBezTo>
                <a:close/>
                <a:moveTo>
                  <a:pt x="7556" y="502"/>
                </a:moveTo>
                <a:cubicBezTo>
                  <a:pt x="5844" y="2169"/>
                  <a:pt x="4110" y="3858"/>
                  <a:pt x="2420" y="5547"/>
                </a:cubicBezTo>
                <a:lnTo>
                  <a:pt x="1599" y="5547"/>
                </a:lnTo>
                <a:cubicBezTo>
                  <a:pt x="3356" y="3880"/>
                  <a:pt x="5114" y="2191"/>
                  <a:pt x="6849" y="502"/>
                </a:cubicBezTo>
                <a:close/>
                <a:moveTo>
                  <a:pt x="8629" y="502"/>
                </a:moveTo>
                <a:cubicBezTo>
                  <a:pt x="7008" y="2169"/>
                  <a:pt x="5365" y="3835"/>
                  <a:pt x="3767" y="5547"/>
                </a:cubicBezTo>
                <a:lnTo>
                  <a:pt x="2649" y="5547"/>
                </a:lnTo>
                <a:cubicBezTo>
                  <a:pt x="4383" y="3858"/>
                  <a:pt x="6095" y="2191"/>
                  <a:pt x="7807" y="502"/>
                </a:cubicBezTo>
                <a:close/>
                <a:moveTo>
                  <a:pt x="9998" y="502"/>
                </a:moveTo>
                <a:cubicBezTo>
                  <a:pt x="8355" y="2169"/>
                  <a:pt x="6689" y="3835"/>
                  <a:pt x="5068" y="5547"/>
                </a:cubicBezTo>
                <a:lnTo>
                  <a:pt x="4155" y="5547"/>
                </a:lnTo>
                <a:cubicBezTo>
                  <a:pt x="5753" y="3858"/>
                  <a:pt x="7351" y="2169"/>
                  <a:pt x="8949" y="502"/>
                </a:cubicBezTo>
                <a:close/>
                <a:moveTo>
                  <a:pt x="12327" y="502"/>
                </a:moveTo>
                <a:cubicBezTo>
                  <a:pt x="10569" y="2191"/>
                  <a:pt x="8789" y="3858"/>
                  <a:pt x="7031" y="5547"/>
                </a:cubicBezTo>
                <a:lnTo>
                  <a:pt x="5456" y="5547"/>
                </a:lnTo>
                <a:cubicBezTo>
                  <a:pt x="7077" y="3835"/>
                  <a:pt x="8720" y="2169"/>
                  <a:pt x="10364" y="502"/>
                </a:cubicBezTo>
                <a:close/>
                <a:moveTo>
                  <a:pt x="14130" y="502"/>
                </a:moveTo>
                <a:cubicBezTo>
                  <a:pt x="12349" y="2191"/>
                  <a:pt x="10569" y="3858"/>
                  <a:pt x="8812" y="5547"/>
                </a:cubicBezTo>
                <a:lnTo>
                  <a:pt x="7396" y="5547"/>
                </a:lnTo>
                <a:cubicBezTo>
                  <a:pt x="9108" y="3858"/>
                  <a:pt x="10843" y="2191"/>
                  <a:pt x="12555" y="502"/>
                </a:cubicBezTo>
                <a:close/>
                <a:moveTo>
                  <a:pt x="15887" y="502"/>
                </a:moveTo>
                <a:cubicBezTo>
                  <a:pt x="14084" y="2169"/>
                  <a:pt x="12281" y="3812"/>
                  <a:pt x="10569" y="5547"/>
                </a:cubicBezTo>
                <a:lnTo>
                  <a:pt x="9108" y="5547"/>
                </a:lnTo>
                <a:cubicBezTo>
                  <a:pt x="10820" y="3858"/>
                  <a:pt x="12555" y="2169"/>
                  <a:pt x="14290" y="502"/>
                </a:cubicBezTo>
                <a:close/>
                <a:moveTo>
                  <a:pt x="17006" y="502"/>
                </a:moveTo>
                <a:cubicBezTo>
                  <a:pt x="15362" y="2169"/>
                  <a:pt x="13696" y="3858"/>
                  <a:pt x="12053" y="5547"/>
                </a:cubicBezTo>
                <a:lnTo>
                  <a:pt x="10911" y="5547"/>
                </a:lnTo>
                <a:cubicBezTo>
                  <a:pt x="12669" y="3835"/>
                  <a:pt x="14427" y="2169"/>
                  <a:pt x="16184" y="502"/>
                </a:cubicBezTo>
                <a:close/>
                <a:moveTo>
                  <a:pt x="18535" y="502"/>
                </a:moveTo>
                <a:cubicBezTo>
                  <a:pt x="16869" y="2169"/>
                  <a:pt x="15203" y="3858"/>
                  <a:pt x="13536" y="5547"/>
                </a:cubicBezTo>
                <a:lnTo>
                  <a:pt x="12167" y="5547"/>
                </a:lnTo>
                <a:cubicBezTo>
                  <a:pt x="13856" y="3858"/>
                  <a:pt x="15545" y="2169"/>
                  <a:pt x="17257" y="502"/>
                </a:cubicBezTo>
                <a:close/>
                <a:moveTo>
                  <a:pt x="19539" y="502"/>
                </a:moveTo>
                <a:cubicBezTo>
                  <a:pt x="17850" y="2146"/>
                  <a:pt x="16230" y="3835"/>
                  <a:pt x="14632" y="5547"/>
                </a:cubicBezTo>
                <a:lnTo>
                  <a:pt x="13787" y="5547"/>
                </a:lnTo>
                <a:cubicBezTo>
                  <a:pt x="15454" y="3858"/>
                  <a:pt x="17120" y="2169"/>
                  <a:pt x="18786" y="502"/>
                </a:cubicBezTo>
                <a:close/>
                <a:moveTo>
                  <a:pt x="21480" y="502"/>
                </a:moveTo>
                <a:cubicBezTo>
                  <a:pt x="21092" y="867"/>
                  <a:pt x="20704" y="1256"/>
                  <a:pt x="20338" y="1621"/>
                </a:cubicBezTo>
                <a:cubicBezTo>
                  <a:pt x="19014" y="2922"/>
                  <a:pt x="17691" y="4246"/>
                  <a:pt x="16344" y="5547"/>
                </a:cubicBezTo>
                <a:lnTo>
                  <a:pt x="14860" y="5547"/>
                </a:lnTo>
                <a:cubicBezTo>
                  <a:pt x="16207" y="4109"/>
                  <a:pt x="17554" y="2693"/>
                  <a:pt x="18946" y="1324"/>
                </a:cubicBezTo>
                <a:cubicBezTo>
                  <a:pt x="19220" y="1050"/>
                  <a:pt x="19517" y="776"/>
                  <a:pt x="19791" y="502"/>
                </a:cubicBezTo>
                <a:close/>
                <a:moveTo>
                  <a:pt x="23191" y="502"/>
                </a:moveTo>
                <a:cubicBezTo>
                  <a:pt x="22735" y="959"/>
                  <a:pt x="22301" y="1415"/>
                  <a:pt x="21845" y="1895"/>
                </a:cubicBezTo>
                <a:cubicBezTo>
                  <a:pt x="20681" y="3104"/>
                  <a:pt x="19494" y="4337"/>
                  <a:pt x="18284" y="5547"/>
                </a:cubicBezTo>
                <a:lnTo>
                  <a:pt x="16504" y="5547"/>
                </a:lnTo>
                <a:cubicBezTo>
                  <a:pt x="17645" y="4451"/>
                  <a:pt x="18763" y="3378"/>
                  <a:pt x="19859" y="2283"/>
                </a:cubicBezTo>
                <a:cubicBezTo>
                  <a:pt x="20452" y="1689"/>
                  <a:pt x="21046" y="1096"/>
                  <a:pt x="21639" y="502"/>
                </a:cubicBezTo>
                <a:close/>
                <a:moveTo>
                  <a:pt x="25428" y="502"/>
                </a:moveTo>
                <a:cubicBezTo>
                  <a:pt x="24310" y="1644"/>
                  <a:pt x="23169" y="2762"/>
                  <a:pt x="22027" y="3880"/>
                </a:cubicBezTo>
                <a:cubicBezTo>
                  <a:pt x="21457" y="4428"/>
                  <a:pt x="20909" y="4976"/>
                  <a:pt x="20338" y="5547"/>
                </a:cubicBezTo>
                <a:lnTo>
                  <a:pt x="18512" y="5547"/>
                </a:lnTo>
                <a:cubicBezTo>
                  <a:pt x="19654" y="4360"/>
                  <a:pt x="20818" y="3173"/>
                  <a:pt x="21959" y="1986"/>
                </a:cubicBezTo>
                <a:cubicBezTo>
                  <a:pt x="22438" y="1484"/>
                  <a:pt x="22918" y="1004"/>
                  <a:pt x="23420" y="502"/>
                </a:cubicBezTo>
                <a:close/>
                <a:moveTo>
                  <a:pt x="26912" y="502"/>
                </a:moveTo>
                <a:cubicBezTo>
                  <a:pt x="25520" y="1917"/>
                  <a:pt x="24127" y="3310"/>
                  <a:pt x="22689" y="4679"/>
                </a:cubicBezTo>
                <a:cubicBezTo>
                  <a:pt x="22393" y="4976"/>
                  <a:pt x="22096" y="5250"/>
                  <a:pt x="21776" y="5547"/>
                </a:cubicBezTo>
                <a:lnTo>
                  <a:pt x="20589" y="5547"/>
                </a:lnTo>
                <a:cubicBezTo>
                  <a:pt x="22324" y="3858"/>
                  <a:pt x="24036" y="2191"/>
                  <a:pt x="25771" y="502"/>
                </a:cubicBezTo>
                <a:close/>
                <a:moveTo>
                  <a:pt x="27916" y="502"/>
                </a:moveTo>
                <a:cubicBezTo>
                  <a:pt x="26570" y="1826"/>
                  <a:pt x="25246" y="3127"/>
                  <a:pt x="23899" y="4451"/>
                </a:cubicBezTo>
                <a:cubicBezTo>
                  <a:pt x="23534" y="4816"/>
                  <a:pt x="23146" y="5181"/>
                  <a:pt x="22781" y="5547"/>
                </a:cubicBezTo>
                <a:lnTo>
                  <a:pt x="22005" y="5547"/>
                </a:lnTo>
                <a:cubicBezTo>
                  <a:pt x="22073" y="5455"/>
                  <a:pt x="22164" y="5387"/>
                  <a:pt x="22233" y="5318"/>
                </a:cubicBezTo>
                <a:cubicBezTo>
                  <a:pt x="23899" y="3743"/>
                  <a:pt x="25543" y="2123"/>
                  <a:pt x="27186" y="502"/>
                </a:cubicBezTo>
                <a:close/>
                <a:moveTo>
                  <a:pt x="28966" y="502"/>
                </a:moveTo>
                <a:cubicBezTo>
                  <a:pt x="27323" y="2169"/>
                  <a:pt x="25657" y="3858"/>
                  <a:pt x="24036" y="5547"/>
                </a:cubicBezTo>
                <a:lnTo>
                  <a:pt x="22986" y="5547"/>
                </a:lnTo>
                <a:cubicBezTo>
                  <a:pt x="23123" y="5387"/>
                  <a:pt x="23283" y="5250"/>
                  <a:pt x="23420" y="5113"/>
                </a:cubicBezTo>
                <a:cubicBezTo>
                  <a:pt x="24995" y="3561"/>
                  <a:pt x="26570" y="2032"/>
                  <a:pt x="28145" y="502"/>
                </a:cubicBezTo>
                <a:close/>
                <a:moveTo>
                  <a:pt x="30427" y="502"/>
                </a:moveTo>
                <a:cubicBezTo>
                  <a:pt x="28898" y="2009"/>
                  <a:pt x="27369" y="3515"/>
                  <a:pt x="25862" y="5044"/>
                </a:cubicBezTo>
                <a:cubicBezTo>
                  <a:pt x="25702" y="5204"/>
                  <a:pt x="25543" y="5364"/>
                  <a:pt x="25383" y="5547"/>
                </a:cubicBezTo>
                <a:lnTo>
                  <a:pt x="24812" y="5547"/>
                </a:lnTo>
                <a:cubicBezTo>
                  <a:pt x="26456" y="3858"/>
                  <a:pt x="28099" y="2191"/>
                  <a:pt x="29742" y="502"/>
                </a:cubicBezTo>
                <a:close/>
                <a:moveTo>
                  <a:pt x="31934" y="502"/>
                </a:moveTo>
                <a:cubicBezTo>
                  <a:pt x="30267" y="2191"/>
                  <a:pt x="28578" y="3858"/>
                  <a:pt x="26912" y="5547"/>
                </a:cubicBezTo>
                <a:lnTo>
                  <a:pt x="25611" y="5547"/>
                </a:lnTo>
                <a:cubicBezTo>
                  <a:pt x="25748" y="5410"/>
                  <a:pt x="25862" y="5296"/>
                  <a:pt x="25976" y="5159"/>
                </a:cubicBezTo>
                <a:cubicBezTo>
                  <a:pt x="27528" y="3584"/>
                  <a:pt x="29126" y="2032"/>
                  <a:pt x="30747" y="502"/>
                </a:cubicBezTo>
                <a:close/>
                <a:moveTo>
                  <a:pt x="34056" y="502"/>
                </a:moveTo>
                <a:cubicBezTo>
                  <a:pt x="32299" y="2191"/>
                  <a:pt x="30518" y="3858"/>
                  <a:pt x="28761" y="5547"/>
                </a:cubicBezTo>
                <a:lnTo>
                  <a:pt x="27232" y="5547"/>
                </a:lnTo>
                <a:cubicBezTo>
                  <a:pt x="28943" y="3858"/>
                  <a:pt x="30678" y="2191"/>
                  <a:pt x="32390" y="502"/>
                </a:cubicBezTo>
                <a:close/>
                <a:moveTo>
                  <a:pt x="35517" y="502"/>
                </a:moveTo>
                <a:cubicBezTo>
                  <a:pt x="33805" y="2191"/>
                  <a:pt x="32071" y="3880"/>
                  <a:pt x="30336" y="5547"/>
                </a:cubicBezTo>
                <a:lnTo>
                  <a:pt x="28966" y="5547"/>
                </a:lnTo>
                <a:cubicBezTo>
                  <a:pt x="30724" y="3858"/>
                  <a:pt x="32504" y="2191"/>
                  <a:pt x="34285" y="502"/>
                </a:cubicBezTo>
                <a:close/>
                <a:moveTo>
                  <a:pt x="37686" y="502"/>
                </a:moveTo>
                <a:cubicBezTo>
                  <a:pt x="35996" y="2169"/>
                  <a:pt x="34307" y="3858"/>
                  <a:pt x="32618" y="5547"/>
                </a:cubicBezTo>
                <a:lnTo>
                  <a:pt x="30587" y="5547"/>
                </a:lnTo>
                <a:cubicBezTo>
                  <a:pt x="32322" y="3880"/>
                  <a:pt x="34056" y="2191"/>
                  <a:pt x="35768" y="502"/>
                </a:cubicBezTo>
                <a:close/>
                <a:moveTo>
                  <a:pt x="39032" y="502"/>
                </a:moveTo>
                <a:cubicBezTo>
                  <a:pt x="38987" y="571"/>
                  <a:pt x="38918" y="616"/>
                  <a:pt x="38872" y="685"/>
                </a:cubicBezTo>
                <a:cubicBezTo>
                  <a:pt x="37252" y="2305"/>
                  <a:pt x="35631" y="3926"/>
                  <a:pt x="34011" y="5547"/>
                </a:cubicBezTo>
                <a:lnTo>
                  <a:pt x="32847" y="5547"/>
                </a:lnTo>
                <a:cubicBezTo>
                  <a:pt x="34559" y="3858"/>
                  <a:pt x="36270" y="2169"/>
                  <a:pt x="37982" y="502"/>
                </a:cubicBezTo>
                <a:close/>
                <a:moveTo>
                  <a:pt x="40470" y="502"/>
                </a:moveTo>
                <a:cubicBezTo>
                  <a:pt x="39763" y="1278"/>
                  <a:pt x="39032" y="2032"/>
                  <a:pt x="38302" y="2785"/>
                </a:cubicBezTo>
                <a:cubicBezTo>
                  <a:pt x="37389" y="3698"/>
                  <a:pt x="36476" y="4611"/>
                  <a:pt x="35563" y="5547"/>
                </a:cubicBezTo>
                <a:lnTo>
                  <a:pt x="34285" y="5547"/>
                </a:lnTo>
                <a:cubicBezTo>
                  <a:pt x="35860" y="3972"/>
                  <a:pt x="37434" y="2397"/>
                  <a:pt x="39009" y="822"/>
                </a:cubicBezTo>
                <a:cubicBezTo>
                  <a:pt x="39124" y="708"/>
                  <a:pt x="39215" y="616"/>
                  <a:pt x="39306" y="502"/>
                </a:cubicBezTo>
                <a:close/>
                <a:moveTo>
                  <a:pt x="41566" y="502"/>
                </a:moveTo>
                <a:cubicBezTo>
                  <a:pt x="39831" y="2191"/>
                  <a:pt x="38096" y="3858"/>
                  <a:pt x="36362" y="5547"/>
                </a:cubicBezTo>
                <a:lnTo>
                  <a:pt x="35700" y="5547"/>
                </a:lnTo>
                <a:cubicBezTo>
                  <a:pt x="37320" y="3858"/>
                  <a:pt x="38964" y="2169"/>
                  <a:pt x="40607" y="502"/>
                </a:cubicBezTo>
                <a:close/>
                <a:moveTo>
                  <a:pt x="43643" y="502"/>
                </a:moveTo>
                <a:cubicBezTo>
                  <a:pt x="41931" y="2191"/>
                  <a:pt x="40242" y="3858"/>
                  <a:pt x="38553" y="5547"/>
                </a:cubicBezTo>
                <a:lnTo>
                  <a:pt x="36955" y="5547"/>
                </a:lnTo>
                <a:cubicBezTo>
                  <a:pt x="38644" y="3858"/>
                  <a:pt x="40310" y="2191"/>
                  <a:pt x="41977" y="502"/>
                </a:cubicBezTo>
                <a:close/>
                <a:moveTo>
                  <a:pt x="44944" y="502"/>
                </a:moveTo>
                <a:cubicBezTo>
                  <a:pt x="43323" y="2214"/>
                  <a:pt x="41634" y="3880"/>
                  <a:pt x="39945" y="5547"/>
                </a:cubicBezTo>
                <a:lnTo>
                  <a:pt x="38781" y="5547"/>
                </a:lnTo>
                <a:cubicBezTo>
                  <a:pt x="40516" y="3880"/>
                  <a:pt x="42205" y="2191"/>
                  <a:pt x="43917" y="502"/>
                </a:cubicBezTo>
                <a:close/>
                <a:moveTo>
                  <a:pt x="45834" y="502"/>
                </a:moveTo>
                <a:cubicBezTo>
                  <a:pt x="44739" y="1735"/>
                  <a:pt x="43643" y="2990"/>
                  <a:pt x="42525" y="4200"/>
                </a:cubicBezTo>
                <a:cubicBezTo>
                  <a:pt x="42114" y="4656"/>
                  <a:pt x="41680" y="5090"/>
                  <a:pt x="41246" y="5547"/>
                </a:cubicBezTo>
                <a:lnTo>
                  <a:pt x="40402" y="5547"/>
                </a:lnTo>
                <a:cubicBezTo>
                  <a:pt x="42091" y="3903"/>
                  <a:pt x="43734" y="2214"/>
                  <a:pt x="45332" y="502"/>
                </a:cubicBezTo>
                <a:close/>
                <a:moveTo>
                  <a:pt x="46610" y="502"/>
                </a:moveTo>
                <a:lnTo>
                  <a:pt x="46793" y="731"/>
                </a:lnTo>
                <a:cubicBezTo>
                  <a:pt x="45629" y="2077"/>
                  <a:pt x="44510" y="3447"/>
                  <a:pt x="43301" y="4702"/>
                </a:cubicBezTo>
                <a:cubicBezTo>
                  <a:pt x="43027" y="4976"/>
                  <a:pt x="42753" y="5273"/>
                  <a:pt x="42479" y="5547"/>
                </a:cubicBezTo>
                <a:lnTo>
                  <a:pt x="41406" y="5547"/>
                </a:lnTo>
                <a:cubicBezTo>
                  <a:pt x="42981" y="3880"/>
                  <a:pt x="44533" y="2191"/>
                  <a:pt x="46108" y="502"/>
                </a:cubicBezTo>
                <a:close/>
                <a:moveTo>
                  <a:pt x="46930" y="913"/>
                </a:moveTo>
                <a:lnTo>
                  <a:pt x="47386" y="1484"/>
                </a:lnTo>
                <a:cubicBezTo>
                  <a:pt x="46062" y="2808"/>
                  <a:pt x="44784" y="4177"/>
                  <a:pt x="43483" y="5547"/>
                </a:cubicBezTo>
                <a:lnTo>
                  <a:pt x="42707" y="5547"/>
                </a:lnTo>
                <a:cubicBezTo>
                  <a:pt x="42935" y="5296"/>
                  <a:pt x="43186" y="5067"/>
                  <a:pt x="43415" y="4839"/>
                </a:cubicBezTo>
                <a:cubicBezTo>
                  <a:pt x="44647" y="3584"/>
                  <a:pt x="45789" y="2237"/>
                  <a:pt x="46930" y="913"/>
                </a:cubicBezTo>
                <a:close/>
                <a:moveTo>
                  <a:pt x="47523" y="1644"/>
                </a:moveTo>
                <a:lnTo>
                  <a:pt x="48162" y="2488"/>
                </a:lnTo>
                <a:cubicBezTo>
                  <a:pt x="47295" y="3515"/>
                  <a:pt x="46382" y="4542"/>
                  <a:pt x="45469" y="5547"/>
                </a:cubicBezTo>
                <a:lnTo>
                  <a:pt x="43803" y="5547"/>
                </a:lnTo>
                <a:cubicBezTo>
                  <a:pt x="45035" y="4246"/>
                  <a:pt x="46268" y="2945"/>
                  <a:pt x="47523" y="1644"/>
                </a:cubicBezTo>
                <a:close/>
                <a:moveTo>
                  <a:pt x="48277" y="2625"/>
                </a:moveTo>
                <a:lnTo>
                  <a:pt x="48550" y="2967"/>
                </a:lnTo>
                <a:lnTo>
                  <a:pt x="46610" y="5547"/>
                </a:lnTo>
                <a:lnTo>
                  <a:pt x="45743" y="5547"/>
                </a:lnTo>
                <a:cubicBezTo>
                  <a:pt x="46610" y="4588"/>
                  <a:pt x="47455" y="3607"/>
                  <a:pt x="48277" y="2625"/>
                </a:cubicBezTo>
                <a:close/>
                <a:moveTo>
                  <a:pt x="1" y="0"/>
                </a:moveTo>
                <a:lnTo>
                  <a:pt x="2398" y="3013"/>
                </a:lnTo>
                <a:lnTo>
                  <a:pt x="1" y="6026"/>
                </a:lnTo>
                <a:lnTo>
                  <a:pt x="46861" y="6026"/>
                </a:lnTo>
                <a:lnTo>
                  <a:pt x="49167" y="2967"/>
                </a:lnTo>
                <a:lnTo>
                  <a:pt x="468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9"/>
          <p:cNvSpPr/>
          <p:nvPr/>
        </p:nvSpPr>
        <p:spPr>
          <a:xfrm>
            <a:off x="3957400" y="2686173"/>
            <a:ext cx="1229175" cy="298166"/>
          </a:xfrm>
          <a:custGeom>
            <a:avLst/>
            <a:gdLst/>
            <a:ahLst/>
            <a:cxnLst/>
            <a:rect l="l" t="t" r="r" b="b"/>
            <a:pathLst>
              <a:path w="49167" h="6026" extrusionOk="0">
                <a:moveTo>
                  <a:pt x="2055" y="502"/>
                </a:moveTo>
                <a:cubicBezTo>
                  <a:pt x="1849" y="685"/>
                  <a:pt x="1667" y="867"/>
                  <a:pt x="1461" y="1073"/>
                </a:cubicBezTo>
                <a:lnTo>
                  <a:pt x="1027" y="502"/>
                </a:lnTo>
                <a:close/>
                <a:moveTo>
                  <a:pt x="3264" y="502"/>
                </a:moveTo>
                <a:cubicBezTo>
                  <a:pt x="2853" y="913"/>
                  <a:pt x="2443" y="1347"/>
                  <a:pt x="2032" y="1758"/>
                </a:cubicBezTo>
                <a:lnTo>
                  <a:pt x="1575" y="1187"/>
                </a:lnTo>
                <a:cubicBezTo>
                  <a:pt x="1804" y="959"/>
                  <a:pt x="2055" y="731"/>
                  <a:pt x="2283" y="502"/>
                </a:cubicBezTo>
                <a:close/>
                <a:moveTo>
                  <a:pt x="4771" y="502"/>
                </a:moveTo>
                <a:cubicBezTo>
                  <a:pt x="4063" y="1187"/>
                  <a:pt x="3378" y="1895"/>
                  <a:pt x="2694" y="2579"/>
                </a:cubicBezTo>
                <a:lnTo>
                  <a:pt x="2237" y="2032"/>
                </a:lnTo>
                <a:cubicBezTo>
                  <a:pt x="2739" y="1529"/>
                  <a:pt x="3242" y="1004"/>
                  <a:pt x="3744" y="502"/>
                </a:cubicBezTo>
                <a:close/>
                <a:moveTo>
                  <a:pt x="6163" y="502"/>
                </a:moveTo>
                <a:cubicBezTo>
                  <a:pt x="4497" y="2169"/>
                  <a:pt x="2853" y="3835"/>
                  <a:pt x="1210" y="5547"/>
                </a:cubicBezTo>
                <a:lnTo>
                  <a:pt x="1027" y="5547"/>
                </a:lnTo>
                <a:lnTo>
                  <a:pt x="3036" y="3013"/>
                </a:lnTo>
                <a:lnTo>
                  <a:pt x="2853" y="2785"/>
                </a:lnTo>
                <a:cubicBezTo>
                  <a:pt x="3607" y="2032"/>
                  <a:pt x="4360" y="1256"/>
                  <a:pt x="5136" y="502"/>
                </a:cubicBezTo>
                <a:close/>
                <a:moveTo>
                  <a:pt x="7555" y="502"/>
                </a:moveTo>
                <a:cubicBezTo>
                  <a:pt x="5844" y="2169"/>
                  <a:pt x="4109" y="3858"/>
                  <a:pt x="2397" y="5547"/>
                </a:cubicBezTo>
                <a:lnTo>
                  <a:pt x="1598" y="5547"/>
                </a:lnTo>
                <a:cubicBezTo>
                  <a:pt x="3356" y="3880"/>
                  <a:pt x="5090" y="2191"/>
                  <a:pt x="6848" y="502"/>
                </a:cubicBezTo>
                <a:close/>
                <a:moveTo>
                  <a:pt x="8628" y="502"/>
                </a:moveTo>
                <a:cubicBezTo>
                  <a:pt x="6985" y="2169"/>
                  <a:pt x="5364" y="3835"/>
                  <a:pt x="3766" y="5547"/>
                </a:cubicBezTo>
                <a:lnTo>
                  <a:pt x="2648" y="5547"/>
                </a:lnTo>
                <a:cubicBezTo>
                  <a:pt x="4383" y="3858"/>
                  <a:pt x="6095" y="2191"/>
                  <a:pt x="7807" y="502"/>
                </a:cubicBezTo>
                <a:close/>
                <a:moveTo>
                  <a:pt x="9998" y="502"/>
                </a:moveTo>
                <a:cubicBezTo>
                  <a:pt x="8332" y="2169"/>
                  <a:pt x="6688" y="3835"/>
                  <a:pt x="5068" y="5547"/>
                </a:cubicBezTo>
                <a:lnTo>
                  <a:pt x="4155" y="5547"/>
                </a:lnTo>
                <a:cubicBezTo>
                  <a:pt x="5752" y="3858"/>
                  <a:pt x="7350" y="2169"/>
                  <a:pt x="8948" y="502"/>
                </a:cubicBezTo>
                <a:close/>
                <a:moveTo>
                  <a:pt x="12326" y="502"/>
                </a:moveTo>
                <a:cubicBezTo>
                  <a:pt x="10568" y="2191"/>
                  <a:pt x="8788" y="3858"/>
                  <a:pt x="7031" y="5547"/>
                </a:cubicBezTo>
                <a:lnTo>
                  <a:pt x="5456" y="5547"/>
                </a:lnTo>
                <a:cubicBezTo>
                  <a:pt x="7076" y="3835"/>
                  <a:pt x="8720" y="2169"/>
                  <a:pt x="10363" y="502"/>
                </a:cubicBezTo>
                <a:close/>
                <a:moveTo>
                  <a:pt x="14106" y="502"/>
                </a:moveTo>
                <a:cubicBezTo>
                  <a:pt x="12349" y="2191"/>
                  <a:pt x="10568" y="3858"/>
                  <a:pt x="8811" y="5547"/>
                </a:cubicBezTo>
                <a:lnTo>
                  <a:pt x="7396" y="5547"/>
                </a:lnTo>
                <a:cubicBezTo>
                  <a:pt x="9108" y="3858"/>
                  <a:pt x="10842" y="2191"/>
                  <a:pt x="12554" y="502"/>
                </a:cubicBezTo>
                <a:close/>
                <a:moveTo>
                  <a:pt x="15864" y="502"/>
                </a:moveTo>
                <a:cubicBezTo>
                  <a:pt x="14084" y="2169"/>
                  <a:pt x="12280" y="3812"/>
                  <a:pt x="10568" y="5547"/>
                </a:cubicBezTo>
                <a:lnTo>
                  <a:pt x="9085" y="5547"/>
                </a:lnTo>
                <a:cubicBezTo>
                  <a:pt x="10820" y="3858"/>
                  <a:pt x="12554" y="2169"/>
                  <a:pt x="14289" y="502"/>
                </a:cubicBezTo>
                <a:close/>
                <a:moveTo>
                  <a:pt x="17005" y="502"/>
                </a:moveTo>
                <a:cubicBezTo>
                  <a:pt x="15339" y="2169"/>
                  <a:pt x="13695" y="3858"/>
                  <a:pt x="12052" y="5547"/>
                </a:cubicBezTo>
                <a:lnTo>
                  <a:pt x="10911" y="5547"/>
                </a:lnTo>
                <a:cubicBezTo>
                  <a:pt x="12646" y="3835"/>
                  <a:pt x="14403" y="2169"/>
                  <a:pt x="16161" y="502"/>
                </a:cubicBezTo>
                <a:close/>
                <a:moveTo>
                  <a:pt x="18534" y="502"/>
                </a:moveTo>
                <a:cubicBezTo>
                  <a:pt x="16868" y="2169"/>
                  <a:pt x="15202" y="3858"/>
                  <a:pt x="13536" y="5547"/>
                </a:cubicBezTo>
                <a:lnTo>
                  <a:pt x="12166" y="5547"/>
                </a:lnTo>
                <a:cubicBezTo>
                  <a:pt x="13832" y="3858"/>
                  <a:pt x="15544" y="2169"/>
                  <a:pt x="17233" y="502"/>
                </a:cubicBezTo>
                <a:close/>
                <a:moveTo>
                  <a:pt x="19539" y="502"/>
                </a:moveTo>
                <a:cubicBezTo>
                  <a:pt x="17850" y="2146"/>
                  <a:pt x="16229" y="3835"/>
                  <a:pt x="14631" y="5547"/>
                </a:cubicBezTo>
                <a:lnTo>
                  <a:pt x="13787" y="5547"/>
                </a:lnTo>
                <a:cubicBezTo>
                  <a:pt x="15453" y="3858"/>
                  <a:pt x="17096" y="2169"/>
                  <a:pt x="18786" y="502"/>
                </a:cubicBezTo>
                <a:close/>
                <a:moveTo>
                  <a:pt x="21479" y="502"/>
                </a:moveTo>
                <a:cubicBezTo>
                  <a:pt x="21091" y="867"/>
                  <a:pt x="20703" y="1256"/>
                  <a:pt x="20315" y="1621"/>
                </a:cubicBezTo>
                <a:cubicBezTo>
                  <a:pt x="19014" y="2922"/>
                  <a:pt x="17667" y="4246"/>
                  <a:pt x="16343" y="5547"/>
                </a:cubicBezTo>
                <a:lnTo>
                  <a:pt x="14860" y="5547"/>
                </a:lnTo>
                <a:cubicBezTo>
                  <a:pt x="16206" y="4109"/>
                  <a:pt x="17553" y="2693"/>
                  <a:pt x="18945" y="1324"/>
                </a:cubicBezTo>
                <a:cubicBezTo>
                  <a:pt x="19219" y="1050"/>
                  <a:pt x="19516" y="776"/>
                  <a:pt x="19790" y="502"/>
                </a:cubicBezTo>
                <a:close/>
                <a:moveTo>
                  <a:pt x="23191" y="502"/>
                </a:moveTo>
                <a:cubicBezTo>
                  <a:pt x="22734" y="959"/>
                  <a:pt x="22278" y="1415"/>
                  <a:pt x="21844" y="1895"/>
                </a:cubicBezTo>
                <a:cubicBezTo>
                  <a:pt x="20657" y="3104"/>
                  <a:pt x="19470" y="4337"/>
                  <a:pt x="18283" y="5547"/>
                </a:cubicBezTo>
                <a:lnTo>
                  <a:pt x="16503" y="5547"/>
                </a:lnTo>
                <a:cubicBezTo>
                  <a:pt x="17621" y="4451"/>
                  <a:pt x="18763" y="3378"/>
                  <a:pt x="19858" y="2283"/>
                </a:cubicBezTo>
                <a:cubicBezTo>
                  <a:pt x="20452" y="1689"/>
                  <a:pt x="21045" y="1096"/>
                  <a:pt x="21639" y="502"/>
                </a:cubicBezTo>
                <a:close/>
                <a:moveTo>
                  <a:pt x="25428" y="502"/>
                </a:moveTo>
                <a:cubicBezTo>
                  <a:pt x="24309" y="1644"/>
                  <a:pt x="23168" y="2762"/>
                  <a:pt x="22027" y="3880"/>
                </a:cubicBezTo>
                <a:cubicBezTo>
                  <a:pt x="21456" y="4428"/>
                  <a:pt x="20885" y="4976"/>
                  <a:pt x="20338" y="5547"/>
                </a:cubicBezTo>
                <a:lnTo>
                  <a:pt x="18512" y="5547"/>
                </a:lnTo>
                <a:cubicBezTo>
                  <a:pt x="19653" y="4360"/>
                  <a:pt x="20817" y="3173"/>
                  <a:pt x="21935" y="1986"/>
                </a:cubicBezTo>
                <a:cubicBezTo>
                  <a:pt x="22415" y="1484"/>
                  <a:pt x="22917" y="1004"/>
                  <a:pt x="23419" y="502"/>
                </a:cubicBezTo>
                <a:close/>
                <a:moveTo>
                  <a:pt x="26889" y="502"/>
                </a:moveTo>
                <a:cubicBezTo>
                  <a:pt x="25519" y="1917"/>
                  <a:pt x="24127" y="3310"/>
                  <a:pt x="22689" y="4679"/>
                </a:cubicBezTo>
                <a:cubicBezTo>
                  <a:pt x="22392" y="4976"/>
                  <a:pt x="22072" y="5250"/>
                  <a:pt x="21776" y="5547"/>
                </a:cubicBezTo>
                <a:lnTo>
                  <a:pt x="20589" y="5547"/>
                </a:lnTo>
                <a:cubicBezTo>
                  <a:pt x="22323" y="3858"/>
                  <a:pt x="24035" y="2191"/>
                  <a:pt x="25770" y="502"/>
                </a:cubicBezTo>
                <a:close/>
                <a:moveTo>
                  <a:pt x="27916" y="502"/>
                </a:moveTo>
                <a:cubicBezTo>
                  <a:pt x="26569" y="1826"/>
                  <a:pt x="25245" y="3127"/>
                  <a:pt x="23898" y="4451"/>
                </a:cubicBezTo>
                <a:cubicBezTo>
                  <a:pt x="23533" y="4816"/>
                  <a:pt x="23145" y="5181"/>
                  <a:pt x="22780" y="5547"/>
                </a:cubicBezTo>
                <a:lnTo>
                  <a:pt x="22004" y="5547"/>
                </a:lnTo>
                <a:cubicBezTo>
                  <a:pt x="22072" y="5455"/>
                  <a:pt x="22141" y="5387"/>
                  <a:pt x="22232" y="5318"/>
                </a:cubicBezTo>
                <a:cubicBezTo>
                  <a:pt x="23898" y="3743"/>
                  <a:pt x="25542" y="2123"/>
                  <a:pt x="27162" y="502"/>
                </a:cubicBezTo>
                <a:close/>
                <a:moveTo>
                  <a:pt x="28966" y="502"/>
                </a:moveTo>
                <a:cubicBezTo>
                  <a:pt x="27299" y="2169"/>
                  <a:pt x="25656" y="3858"/>
                  <a:pt x="24013" y="5547"/>
                </a:cubicBezTo>
                <a:lnTo>
                  <a:pt x="22985" y="5547"/>
                </a:lnTo>
                <a:cubicBezTo>
                  <a:pt x="23122" y="5387"/>
                  <a:pt x="23282" y="5250"/>
                  <a:pt x="23419" y="5113"/>
                </a:cubicBezTo>
                <a:cubicBezTo>
                  <a:pt x="24994" y="3561"/>
                  <a:pt x="26569" y="2032"/>
                  <a:pt x="28144" y="502"/>
                </a:cubicBezTo>
                <a:close/>
                <a:moveTo>
                  <a:pt x="30426" y="502"/>
                </a:moveTo>
                <a:cubicBezTo>
                  <a:pt x="28897" y="2009"/>
                  <a:pt x="27345" y="3515"/>
                  <a:pt x="25861" y="5044"/>
                </a:cubicBezTo>
                <a:cubicBezTo>
                  <a:pt x="25702" y="5204"/>
                  <a:pt x="25542" y="5364"/>
                  <a:pt x="25382" y="5547"/>
                </a:cubicBezTo>
                <a:lnTo>
                  <a:pt x="24789" y="5547"/>
                </a:lnTo>
                <a:cubicBezTo>
                  <a:pt x="26455" y="3858"/>
                  <a:pt x="28098" y="2191"/>
                  <a:pt x="29719" y="502"/>
                </a:cubicBezTo>
                <a:close/>
                <a:moveTo>
                  <a:pt x="31933" y="502"/>
                </a:moveTo>
                <a:cubicBezTo>
                  <a:pt x="30244" y="2191"/>
                  <a:pt x="28578" y="3858"/>
                  <a:pt x="26911" y="5547"/>
                </a:cubicBezTo>
                <a:lnTo>
                  <a:pt x="25610" y="5547"/>
                </a:lnTo>
                <a:cubicBezTo>
                  <a:pt x="25724" y="5410"/>
                  <a:pt x="25861" y="5296"/>
                  <a:pt x="25976" y="5159"/>
                </a:cubicBezTo>
                <a:cubicBezTo>
                  <a:pt x="27528" y="3584"/>
                  <a:pt x="29125" y="2032"/>
                  <a:pt x="30723" y="502"/>
                </a:cubicBezTo>
                <a:close/>
                <a:moveTo>
                  <a:pt x="34056" y="502"/>
                </a:moveTo>
                <a:cubicBezTo>
                  <a:pt x="32298" y="2191"/>
                  <a:pt x="30518" y="3858"/>
                  <a:pt x="28760" y="5547"/>
                </a:cubicBezTo>
                <a:lnTo>
                  <a:pt x="27231" y="5547"/>
                </a:lnTo>
                <a:cubicBezTo>
                  <a:pt x="28943" y="3858"/>
                  <a:pt x="30678" y="2191"/>
                  <a:pt x="32389" y="502"/>
                </a:cubicBezTo>
                <a:close/>
                <a:moveTo>
                  <a:pt x="35516" y="502"/>
                </a:moveTo>
                <a:cubicBezTo>
                  <a:pt x="33805" y="2191"/>
                  <a:pt x="32070" y="3880"/>
                  <a:pt x="30335" y="5547"/>
                </a:cubicBezTo>
                <a:lnTo>
                  <a:pt x="28966" y="5547"/>
                </a:lnTo>
                <a:cubicBezTo>
                  <a:pt x="30723" y="3858"/>
                  <a:pt x="32504" y="2191"/>
                  <a:pt x="34284" y="502"/>
                </a:cubicBezTo>
                <a:close/>
                <a:moveTo>
                  <a:pt x="37685" y="502"/>
                </a:moveTo>
                <a:cubicBezTo>
                  <a:pt x="35996" y="2169"/>
                  <a:pt x="34307" y="3858"/>
                  <a:pt x="32618" y="5547"/>
                </a:cubicBezTo>
                <a:lnTo>
                  <a:pt x="30563" y="5547"/>
                </a:lnTo>
                <a:cubicBezTo>
                  <a:pt x="32321" y="3880"/>
                  <a:pt x="34033" y="2191"/>
                  <a:pt x="35768" y="502"/>
                </a:cubicBezTo>
                <a:close/>
                <a:moveTo>
                  <a:pt x="39032" y="502"/>
                </a:moveTo>
                <a:cubicBezTo>
                  <a:pt x="38986" y="571"/>
                  <a:pt x="38917" y="616"/>
                  <a:pt x="38872" y="685"/>
                </a:cubicBezTo>
                <a:cubicBezTo>
                  <a:pt x="37251" y="2305"/>
                  <a:pt x="35631" y="3926"/>
                  <a:pt x="33987" y="5547"/>
                </a:cubicBezTo>
                <a:lnTo>
                  <a:pt x="32846" y="5547"/>
                </a:lnTo>
                <a:cubicBezTo>
                  <a:pt x="34558" y="3858"/>
                  <a:pt x="36270" y="2169"/>
                  <a:pt x="37959" y="502"/>
                </a:cubicBezTo>
                <a:close/>
                <a:moveTo>
                  <a:pt x="40470" y="502"/>
                </a:moveTo>
                <a:cubicBezTo>
                  <a:pt x="39762" y="1278"/>
                  <a:pt x="39032" y="2032"/>
                  <a:pt x="38301" y="2785"/>
                </a:cubicBezTo>
                <a:cubicBezTo>
                  <a:pt x="37388" y="3698"/>
                  <a:pt x="36475" y="4611"/>
                  <a:pt x="35562" y="5547"/>
                </a:cubicBezTo>
                <a:lnTo>
                  <a:pt x="34284" y="5547"/>
                </a:lnTo>
                <a:cubicBezTo>
                  <a:pt x="35859" y="3972"/>
                  <a:pt x="37434" y="2397"/>
                  <a:pt x="39009" y="822"/>
                </a:cubicBezTo>
                <a:cubicBezTo>
                  <a:pt x="39100" y="708"/>
                  <a:pt x="39214" y="616"/>
                  <a:pt x="39305" y="502"/>
                </a:cubicBezTo>
                <a:close/>
                <a:moveTo>
                  <a:pt x="41565" y="502"/>
                </a:moveTo>
                <a:cubicBezTo>
                  <a:pt x="39830" y="2191"/>
                  <a:pt x="38096" y="3858"/>
                  <a:pt x="36361" y="5547"/>
                </a:cubicBezTo>
                <a:lnTo>
                  <a:pt x="35699" y="5547"/>
                </a:lnTo>
                <a:cubicBezTo>
                  <a:pt x="37320" y="3858"/>
                  <a:pt x="38963" y="2169"/>
                  <a:pt x="40607" y="502"/>
                </a:cubicBezTo>
                <a:close/>
                <a:moveTo>
                  <a:pt x="43619" y="502"/>
                </a:moveTo>
                <a:cubicBezTo>
                  <a:pt x="41930" y="2191"/>
                  <a:pt x="40241" y="3858"/>
                  <a:pt x="38529" y="5547"/>
                </a:cubicBezTo>
                <a:lnTo>
                  <a:pt x="36954" y="5547"/>
                </a:lnTo>
                <a:cubicBezTo>
                  <a:pt x="38644" y="3858"/>
                  <a:pt x="40310" y="2191"/>
                  <a:pt x="41976" y="502"/>
                </a:cubicBezTo>
                <a:close/>
                <a:moveTo>
                  <a:pt x="44943" y="502"/>
                </a:moveTo>
                <a:cubicBezTo>
                  <a:pt x="43323" y="2214"/>
                  <a:pt x="41634" y="3880"/>
                  <a:pt x="39945" y="5547"/>
                </a:cubicBezTo>
                <a:lnTo>
                  <a:pt x="38781" y="5547"/>
                </a:lnTo>
                <a:cubicBezTo>
                  <a:pt x="40492" y="3880"/>
                  <a:pt x="42204" y="2191"/>
                  <a:pt x="43916" y="502"/>
                </a:cubicBezTo>
                <a:close/>
                <a:moveTo>
                  <a:pt x="45834" y="502"/>
                </a:moveTo>
                <a:cubicBezTo>
                  <a:pt x="44738" y="1735"/>
                  <a:pt x="43642" y="2990"/>
                  <a:pt x="42524" y="4200"/>
                </a:cubicBezTo>
                <a:cubicBezTo>
                  <a:pt x="42113" y="4656"/>
                  <a:pt x="41679" y="5090"/>
                  <a:pt x="41246" y="5547"/>
                </a:cubicBezTo>
                <a:lnTo>
                  <a:pt x="40401" y="5547"/>
                </a:lnTo>
                <a:cubicBezTo>
                  <a:pt x="42067" y="3903"/>
                  <a:pt x="43734" y="2214"/>
                  <a:pt x="45331" y="502"/>
                </a:cubicBezTo>
                <a:close/>
                <a:moveTo>
                  <a:pt x="46610" y="502"/>
                </a:moveTo>
                <a:lnTo>
                  <a:pt x="46792" y="731"/>
                </a:lnTo>
                <a:cubicBezTo>
                  <a:pt x="45628" y="2077"/>
                  <a:pt x="44487" y="3447"/>
                  <a:pt x="43277" y="4702"/>
                </a:cubicBezTo>
                <a:cubicBezTo>
                  <a:pt x="43026" y="4976"/>
                  <a:pt x="42752" y="5273"/>
                  <a:pt x="42478" y="5547"/>
                </a:cubicBezTo>
                <a:lnTo>
                  <a:pt x="41405" y="5547"/>
                </a:lnTo>
                <a:cubicBezTo>
                  <a:pt x="42980" y="3880"/>
                  <a:pt x="44532" y="2191"/>
                  <a:pt x="46107" y="502"/>
                </a:cubicBezTo>
                <a:close/>
                <a:moveTo>
                  <a:pt x="46929" y="913"/>
                </a:moveTo>
                <a:lnTo>
                  <a:pt x="47386" y="1484"/>
                </a:lnTo>
                <a:cubicBezTo>
                  <a:pt x="46062" y="2808"/>
                  <a:pt x="44784" y="4177"/>
                  <a:pt x="43483" y="5547"/>
                </a:cubicBezTo>
                <a:lnTo>
                  <a:pt x="42706" y="5547"/>
                </a:lnTo>
                <a:cubicBezTo>
                  <a:pt x="42935" y="5296"/>
                  <a:pt x="43186" y="5067"/>
                  <a:pt x="43414" y="4839"/>
                </a:cubicBezTo>
                <a:cubicBezTo>
                  <a:pt x="44647" y="3584"/>
                  <a:pt x="45788" y="2237"/>
                  <a:pt x="46929" y="913"/>
                </a:cubicBezTo>
                <a:close/>
                <a:moveTo>
                  <a:pt x="47523" y="1644"/>
                </a:moveTo>
                <a:lnTo>
                  <a:pt x="48162" y="2488"/>
                </a:lnTo>
                <a:cubicBezTo>
                  <a:pt x="47294" y="3515"/>
                  <a:pt x="46381" y="4542"/>
                  <a:pt x="45468" y="5547"/>
                </a:cubicBezTo>
                <a:lnTo>
                  <a:pt x="43802" y="5547"/>
                </a:lnTo>
                <a:cubicBezTo>
                  <a:pt x="45035" y="4246"/>
                  <a:pt x="46267" y="2945"/>
                  <a:pt x="47523" y="1644"/>
                </a:cubicBezTo>
                <a:close/>
                <a:moveTo>
                  <a:pt x="48276" y="2625"/>
                </a:moveTo>
                <a:lnTo>
                  <a:pt x="48550" y="2967"/>
                </a:lnTo>
                <a:lnTo>
                  <a:pt x="46610" y="5547"/>
                </a:lnTo>
                <a:lnTo>
                  <a:pt x="45742" y="5547"/>
                </a:lnTo>
                <a:cubicBezTo>
                  <a:pt x="46610" y="4588"/>
                  <a:pt x="47454" y="3607"/>
                  <a:pt x="48276" y="2625"/>
                </a:cubicBezTo>
                <a:close/>
                <a:moveTo>
                  <a:pt x="0" y="0"/>
                </a:moveTo>
                <a:lnTo>
                  <a:pt x="2397" y="3013"/>
                </a:lnTo>
                <a:lnTo>
                  <a:pt x="0" y="6026"/>
                </a:lnTo>
                <a:lnTo>
                  <a:pt x="46861" y="6026"/>
                </a:lnTo>
                <a:lnTo>
                  <a:pt x="49166" y="2967"/>
                </a:lnTo>
                <a:lnTo>
                  <a:pt x="468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9"/>
          <p:cNvSpPr/>
          <p:nvPr/>
        </p:nvSpPr>
        <p:spPr>
          <a:xfrm>
            <a:off x="2724825" y="2686173"/>
            <a:ext cx="1229175" cy="298166"/>
          </a:xfrm>
          <a:custGeom>
            <a:avLst/>
            <a:gdLst/>
            <a:ahLst/>
            <a:cxnLst/>
            <a:rect l="l" t="t" r="r" b="b"/>
            <a:pathLst>
              <a:path w="49167" h="6026" extrusionOk="0">
                <a:moveTo>
                  <a:pt x="2055" y="502"/>
                </a:moveTo>
                <a:cubicBezTo>
                  <a:pt x="1872" y="685"/>
                  <a:pt x="1667" y="867"/>
                  <a:pt x="1461" y="1073"/>
                </a:cubicBezTo>
                <a:lnTo>
                  <a:pt x="1028" y="502"/>
                </a:lnTo>
                <a:close/>
                <a:moveTo>
                  <a:pt x="3265" y="502"/>
                </a:moveTo>
                <a:cubicBezTo>
                  <a:pt x="2854" y="913"/>
                  <a:pt x="2443" y="1347"/>
                  <a:pt x="2032" y="1758"/>
                </a:cubicBezTo>
                <a:lnTo>
                  <a:pt x="1576" y="1187"/>
                </a:lnTo>
                <a:cubicBezTo>
                  <a:pt x="1804" y="959"/>
                  <a:pt x="2055" y="731"/>
                  <a:pt x="2283" y="502"/>
                </a:cubicBezTo>
                <a:close/>
                <a:moveTo>
                  <a:pt x="4771" y="502"/>
                </a:moveTo>
                <a:cubicBezTo>
                  <a:pt x="4064" y="1187"/>
                  <a:pt x="3379" y="1895"/>
                  <a:pt x="2694" y="2579"/>
                </a:cubicBezTo>
                <a:lnTo>
                  <a:pt x="2238" y="2032"/>
                </a:lnTo>
                <a:cubicBezTo>
                  <a:pt x="2740" y="1529"/>
                  <a:pt x="3242" y="1004"/>
                  <a:pt x="3744" y="502"/>
                </a:cubicBezTo>
                <a:close/>
                <a:moveTo>
                  <a:pt x="6163" y="502"/>
                </a:moveTo>
                <a:cubicBezTo>
                  <a:pt x="4497" y="2169"/>
                  <a:pt x="2854" y="3835"/>
                  <a:pt x="1210" y="5547"/>
                </a:cubicBezTo>
                <a:lnTo>
                  <a:pt x="1028" y="5547"/>
                </a:lnTo>
                <a:lnTo>
                  <a:pt x="3036" y="3013"/>
                </a:lnTo>
                <a:lnTo>
                  <a:pt x="2854" y="2785"/>
                </a:lnTo>
                <a:cubicBezTo>
                  <a:pt x="3607" y="2032"/>
                  <a:pt x="4360" y="1256"/>
                  <a:pt x="5136" y="502"/>
                </a:cubicBezTo>
                <a:close/>
                <a:moveTo>
                  <a:pt x="7556" y="502"/>
                </a:moveTo>
                <a:cubicBezTo>
                  <a:pt x="5844" y="2169"/>
                  <a:pt x="4109" y="3858"/>
                  <a:pt x="2420" y="5547"/>
                </a:cubicBezTo>
                <a:lnTo>
                  <a:pt x="1598" y="5547"/>
                </a:lnTo>
                <a:cubicBezTo>
                  <a:pt x="3356" y="3880"/>
                  <a:pt x="5114" y="2191"/>
                  <a:pt x="6848" y="502"/>
                </a:cubicBezTo>
                <a:close/>
                <a:moveTo>
                  <a:pt x="8629" y="502"/>
                </a:moveTo>
                <a:cubicBezTo>
                  <a:pt x="6985" y="2169"/>
                  <a:pt x="5365" y="3835"/>
                  <a:pt x="3767" y="5547"/>
                </a:cubicBezTo>
                <a:lnTo>
                  <a:pt x="2648" y="5547"/>
                </a:lnTo>
                <a:cubicBezTo>
                  <a:pt x="4383" y="3858"/>
                  <a:pt x="6095" y="2191"/>
                  <a:pt x="7807" y="502"/>
                </a:cubicBezTo>
                <a:close/>
                <a:moveTo>
                  <a:pt x="9998" y="502"/>
                </a:moveTo>
                <a:cubicBezTo>
                  <a:pt x="8332" y="2169"/>
                  <a:pt x="6688" y="3835"/>
                  <a:pt x="5068" y="5547"/>
                </a:cubicBezTo>
                <a:lnTo>
                  <a:pt x="4155" y="5547"/>
                </a:lnTo>
                <a:cubicBezTo>
                  <a:pt x="5753" y="3858"/>
                  <a:pt x="7350" y="2169"/>
                  <a:pt x="8948" y="502"/>
                </a:cubicBezTo>
                <a:close/>
                <a:moveTo>
                  <a:pt x="12326" y="502"/>
                </a:moveTo>
                <a:cubicBezTo>
                  <a:pt x="10569" y="2191"/>
                  <a:pt x="8788" y="3858"/>
                  <a:pt x="7031" y="5547"/>
                </a:cubicBezTo>
                <a:lnTo>
                  <a:pt x="5456" y="5547"/>
                </a:lnTo>
                <a:cubicBezTo>
                  <a:pt x="7076" y="3835"/>
                  <a:pt x="8720" y="2169"/>
                  <a:pt x="10363" y="502"/>
                </a:cubicBezTo>
                <a:close/>
                <a:moveTo>
                  <a:pt x="14130" y="502"/>
                </a:moveTo>
                <a:cubicBezTo>
                  <a:pt x="12349" y="2191"/>
                  <a:pt x="10569" y="3858"/>
                  <a:pt x="8811" y="5547"/>
                </a:cubicBezTo>
                <a:lnTo>
                  <a:pt x="7396" y="5547"/>
                </a:lnTo>
                <a:cubicBezTo>
                  <a:pt x="9108" y="3858"/>
                  <a:pt x="10843" y="2191"/>
                  <a:pt x="12555" y="502"/>
                </a:cubicBezTo>
                <a:close/>
                <a:moveTo>
                  <a:pt x="15887" y="502"/>
                </a:moveTo>
                <a:cubicBezTo>
                  <a:pt x="14084" y="2169"/>
                  <a:pt x="12281" y="3812"/>
                  <a:pt x="10569" y="5547"/>
                </a:cubicBezTo>
                <a:lnTo>
                  <a:pt x="9085" y="5547"/>
                </a:lnTo>
                <a:cubicBezTo>
                  <a:pt x="10820" y="3858"/>
                  <a:pt x="12555" y="2169"/>
                  <a:pt x="14289" y="502"/>
                </a:cubicBezTo>
                <a:close/>
                <a:moveTo>
                  <a:pt x="17006" y="502"/>
                </a:moveTo>
                <a:cubicBezTo>
                  <a:pt x="15339" y="2169"/>
                  <a:pt x="13696" y="3858"/>
                  <a:pt x="12052" y="5547"/>
                </a:cubicBezTo>
                <a:lnTo>
                  <a:pt x="10911" y="5547"/>
                </a:lnTo>
                <a:cubicBezTo>
                  <a:pt x="12646" y="3835"/>
                  <a:pt x="14426" y="2169"/>
                  <a:pt x="16161" y="502"/>
                </a:cubicBezTo>
                <a:close/>
                <a:moveTo>
                  <a:pt x="18535" y="502"/>
                </a:moveTo>
                <a:cubicBezTo>
                  <a:pt x="16869" y="2169"/>
                  <a:pt x="15202" y="3858"/>
                  <a:pt x="13536" y="5547"/>
                </a:cubicBezTo>
                <a:lnTo>
                  <a:pt x="12167" y="5547"/>
                </a:lnTo>
                <a:cubicBezTo>
                  <a:pt x="13833" y="3858"/>
                  <a:pt x="15545" y="2169"/>
                  <a:pt x="17234" y="502"/>
                </a:cubicBezTo>
                <a:close/>
                <a:moveTo>
                  <a:pt x="19539" y="502"/>
                </a:moveTo>
                <a:cubicBezTo>
                  <a:pt x="17850" y="2146"/>
                  <a:pt x="16229" y="3835"/>
                  <a:pt x="14632" y="5547"/>
                </a:cubicBezTo>
                <a:lnTo>
                  <a:pt x="13787" y="5547"/>
                </a:lnTo>
                <a:cubicBezTo>
                  <a:pt x="15453" y="3858"/>
                  <a:pt x="17097" y="2169"/>
                  <a:pt x="18786" y="502"/>
                </a:cubicBezTo>
                <a:close/>
                <a:moveTo>
                  <a:pt x="21479" y="502"/>
                </a:moveTo>
                <a:cubicBezTo>
                  <a:pt x="21091" y="867"/>
                  <a:pt x="20703" y="1256"/>
                  <a:pt x="20338" y="1621"/>
                </a:cubicBezTo>
                <a:cubicBezTo>
                  <a:pt x="19014" y="2922"/>
                  <a:pt x="17690" y="4246"/>
                  <a:pt x="16344" y="5547"/>
                </a:cubicBezTo>
                <a:lnTo>
                  <a:pt x="14860" y="5547"/>
                </a:lnTo>
                <a:cubicBezTo>
                  <a:pt x="16207" y="4109"/>
                  <a:pt x="17553" y="2693"/>
                  <a:pt x="18946" y="1324"/>
                </a:cubicBezTo>
                <a:cubicBezTo>
                  <a:pt x="19220" y="1050"/>
                  <a:pt x="19516" y="776"/>
                  <a:pt x="19790" y="502"/>
                </a:cubicBezTo>
                <a:close/>
                <a:moveTo>
                  <a:pt x="23191" y="502"/>
                </a:moveTo>
                <a:cubicBezTo>
                  <a:pt x="22735" y="959"/>
                  <a:pt x="22278" y="1415"/>
                  <a:pt x="21844" y="1895"/>
                </a:cubicBezTo>
                <a:cubicBezTo>
                  <a:pt x="20658" y="3104"/>
                  <a:pt x="19471" y="4337"/>
                  <a:pt x="18284" y="5547"/>
                </a:cubicBezTo>
                <a:lnTo>
                  <a:pt x="16503" y="5547"/>
                </a:lnTo>
                <a:cubicBezTo>
                  <a:pt x="17622" y="4451"/>
                  <a:pt x="18763" y="3378"/>
                  <a:pt x="19859" y="2283"/>
                </a:cubicBezTo>
                <a:cubicBezTo>
                  <a:pt x="20452" y="1689"/>
                  <a:pt x="21046" y="1096"/>
                  <a:pt x="21639" y="502"/>
                </a:cubicBezTo>
                <a:close/>
                <a:moveTo>
                  <a:pt x="25428" y="502"/>
                </a:moveTo>
                <a:cubicBezTo>
                  <a:pt x="24310" y="1644"/>
                  <a:pt x="23168" y="2762"/>
                  <a:pt x="22027" y="3880"/>
                </a:cubicBezTo>
                <a:cubicBezTo>
                  <a:pt x="21456" y="4428"/>
                  <a:pt x="20886" y="4976"/>
                  <a:pt x="20338" y="5547"/>
                </a:cubicBezTo>
                <a:lnTo>
                  <a:pt x="18512" y="5547"/>
                </a:lnTo>
                <a:cubicBezTo>
                  <a:pt x="19653" y="4360"/>
                  <a:pt x="20817" y="3173"/>
                  <a:pt x="21936" y="1986"/>
                </a:cubicBezTo>
                <a:cubicBezTo>
                  <a:pt x="22415" y="1484"/>
                  <a:pt x="22917" y="1004"/>
                  <a:pt x="23419" y="502"/>
                </a:cubicBezTo>
                <a:close/>
                <a:moveTo>
                  <a:pt x="26889" y="502"/>
                </a:moveTo>
                <a:cubicBezTo>
                  <a:pt x="25519" y="1917"/>
                  <a:pt x="24127" y="3310"/>
                  <a:pt x="22689" y="4679"/>
                </a:cubicBezTo>
                <a:cubicBezTo>
                  <a:pt x="22392" y="4976"/>
                  <a:pt x="22073" y="5250"/>
                  <a:pt x="21776" y="5547"/>
                </a:cubicBezTo>
                <a:lnTo>
                  <a:pt x="20589" y="5547"/>
                </a:lnTo>
                <a:cubicBezTo>
                  <a:pt x="22324" y="3858"/>
                  <a:pt x="24036" y="2191"/>
                  <a:pt x="25770" y="502"/>
                </a:cubicBezTo>
                <a:close/>
                <a:moveTo>
                  <a:pt x="27916" y="502"/>
                </a:moveTo>
                <a:cubicBezTo>
                  <a:pt x="26569" y="1826"/>
                  <a:pt x="25245" y="3127"/>
                  <a:pt x="23899" y="4451"/>
                </a:cubicBezTo>
                <a:cubicBezTo>
                  <a:pt x="23534" y="4816"/>
                  <a:pt x="23146" y="5181"/>
                  <a:pt x="22780" y="5547"/>
                </a:cubicBezTo>
                <a:lnTo>
                  <a:pt x="22004" y="5547"/>
                </a:lnTo>
                <a:cubicBezTo>
                  <a:pt x="22073" y="5455"/>
                  <a:pt x="22164" y="5387"/>
                  <a:pt x="22232" y="5318"/>
                </a:cubicBezTo>
                <a:cubicBezTo>
                  <a:pt x="23899" y="3743"/>
                  <a:pt x="25542" y="2123"/>
                  <a:pt x="27186" y="502"/>
                </a:cubicBezTo>
                <a:close/>
                <a:moveTo>
                  <a:pt x="28966" y="502"/>
                </a:moveTo>
                <a:cubicBezTo>
                  <a:pt x="27300" y="2169"/>
                  <a:pt x="25656" y="3858"/>
                  <a:pt x="24013" y="5547"/>
                </a:cubicBezTo>
                <a:lnTo>
                  <a:pt x="22986" y="5547"/>
                </a:lnTo>
                <a:cubicBezTo>
                  <a:pt x="23123" y="5387"/>
                  <a:pt x="23282" y="5250"/>
                  <a:pt x="23419" y="5113"/>
                </a:cubicBezTo>
                <a:cubicBezTo>
                  <a:pt x="24994" y="3561"/>
                  <a:pt x="26569" y="2032"/>
                  <a:pt x="28144" y="502"/>
                </a:cubicBezTo>
                <a:close/>
                <a:moveTo>
                  <a:pt x="30427" y="502"/>
                </a:moveTo>
                <a:cubicBezTo>
                  <a:pt x="28897" y="2009"/>
                  <a:pt x="27368" y="3515"/>
                  <a:pt x="25862" y="5044"/>
                </a:cubicBezTo>
                <a:cubicBezTo>
                  <a:pt x="25702" y="5204"/>
                  <a:pt x="25542" y="5364"/>
                  <a:pt x="25382" y="5547"/>
                </a:cubicBezTo>
                <a:lnTo>
                  <a:pt x="24789" y="5547"/>
                </a:lnTo>
                <a:cubicBezTo>
                  <a:pt x="26455" y="3858"/>
                  <a:pt x="28099" y="2191"/>
                  <a:pt x="29719" y="502"/>
                </a:cubicBezTo>
                <a:close/>
                <a:moveTo>
                  <a:pt x="31933" y="502"/>
                </a:moveTo>
                <a:cubicBezTo>
                  <a:pt x="30244" y="2191"/>
                  <a:pt x="28578" y="3858"/>
                  <a:pt x="26912" y="5547"/>
                </a:cubicBezTo>
                <a:lnTo>
                  <a:pt x="25611" y="5547"/>
                </a:lnTo>
                <a:cubicBezTo>
                  <a:pt x="25748" y="5410"/>
                  <a:pt x="25862" y="5296"/>
                  <a:pt x="25976" y="5159"/>
                </a:cubicBezTo>
                <a:cubicBezTo>
                  <a:pt x="27528" y="3584"/>
                  <a:pt x="29126" y="2032"/>
                  <a:pt x="30724" y="502"/>
                </a:cubicBezTo>
                <a:close/>
                <a:moveTo>
                  <a:pt x="34056" y="502"/>
                </a:moveTo>
                <a:cubicBezTo>
                  <a:pt x="32298" y="2191"/>
                  <a:pt x="30518" y="3858"/>
                  <a:pt x="28761" y="5547"/>
                </a:cubicBezTo>
                <a:lnTo>
                  <a:pt x="27231" y="5547"/>
                </a:lnTo>
                <a:cubicBezTo>
                  <a:pt x="28943" y="3858"/>
                  <a:pt x="30678" y="2191"/>
                  <a:pt x="32390" y="502"/>
                </a:cubicBezTo>
                <a:close/>
                <a:moveTo>
                  <a:pt x="35517" y="502"/>
                </a:moveTo>
                <a:cubicBezTo>
                  <a:pt x="33805" y="2191"/>
                  <a:pt x="32070" y="3880"/>
                  <a:pt x="30335" y="5547"/>
                </a:cubicBezTo>
                <a:lnTo>
                  <a:pt x="28966" y="5547"/>
                </a:lnTo>
                <a:cubicBezTo>
                  <a:pt x="30724" y="3858"/>
                  <a:pt x="32504" y="2191"/>
                  <a:pt x="34284" y="502"/>
                </a:cubicBezTo>
                <a:close/>
                <a:moveTo>
                  <a:pt x="37685" y="502"/>
                </a:moveTo>
                <a:cubicBezTo>
                  <a:pt x="35996" y="2169"/>
                  <a:pt x="34307" y="3858"/>
                  <a:pt x="32618" y="5547"/>
                </a:cubicBezTo>
                <a:lnTo>
                  <a:pt x="30564" y="5547"/>
                </a:lnTo>
                <a:cubicBezTo>
                  <a:pt x="32321" y="3880"/>
                  <a:pt x="34033" y="2191"/>
                  <a:pt x="35768" y="502"/>
                </a:cubicBezTo>
                <a:close/>
                <a:moveTo>
                  <a:pt x="39032" y="502"/>
                </a:moveTo>
                <a:cubicBezTo>
                  <a:pt x="38986" y="571"/>
                  <a:pt x="38918" y="616"/>
                  <a:pt x="38872" y="685"/>
                </a:cubicBezTo>
                <a:cubicBezTo>
                  <a:pt x="37252" y="2305"/>
                  <a:pt x="35631" y="3926"/>
                  <a:pt x="34010" y="5547"/>
                </a:cubicBezTo>
                <a:lnTo>
                  <a:pt x="32846" y="5547"/>
                </a:lnTo>
                <a:cubicBezTo>
                  <a:pt x="34558" y="3858"/>
                  <a:pt x="36270" y="2169"/>
                  <a:pt x="37959" y="502"/>
                </a:cubicBezTo>
                <a:close/>
                <a:moveTo>
                  <a:pt x="40470" y="502"/>
                </a:moveTo>
                <a:cubicBezTo>
                  <a:pt x="39762" y="1278"/>
                  <a:pt x="39032" y="2032"/>
                  <a:pt x="38302" y="2785"/>
                </a:cubicBezTo>
                <a:cubicBezTo>
                  <a:pt x="37388" y="3698"/>
                  <a:pt x="36475" y="4611"/>
                  <a:pt x="35562" y="5547"/>
                </a:cubicBezTo>
                <a:lnTo>
                  <a:pt x="34284" y="5547"/>
                </a:lnTo>
                <a:cubicBezTo>
                  <a:pt x="35859" y="3972"/>
                  <a:pt x="37434" y="2397"/>
                  <a:pt x="39009" y="822"/>
                </a:cubicBezTo>
                <a:cubicBezTo>
                  <a:pt x="39123" y="708"/>
                  <a:pt x="39215" y="616"/>
                  <a:pt x="39306" y="502"/>
                </a:cubicBezTo>
                <a:close/>
                <a:moveTo>
                  <a:pt x="41566" y="502"/>
                </a:moveTo>
                <a:cubicBezTo>
                  <a:pt x="39831" y="2191"/>
                  <a:pt x="38096" y="3858"/>
                  <a:pt x="36361" y="5547"/>
                </a:cubicBezTo>
                <a:lnTo>
                  <a:pt x="35699" y="5547"/>
                </a:lnTo>
                <a:cubicBezTo>
                  <a:pt x="37320" y="3858"/>
                  <a:pt x="38963" y="2169"/>
                  <a:pt x="40607" y="502"/>
                </a:cubicBezTo>
                <a:close/>
                <a:moveTo>
                  <a:pt x="43620" y="502"/>
                </a:moveTo>
                <a:cubicBezTo>
                  <a:pt x="41931" y="2191"/>
                  <a:pt x="40242" y="3858"/>
                  <a:pt x="38530" y="5547"/>
                </a:cubicBezTo>
                <a:lnTo>
                  <a:pt x="36955" y="5547"/>
                </a:lnTo>
                <a:cubicBezTo>
                  <a:pt x="38644" y="3858"/>
                  <a:pt x="40310" y="2191"/>
                  <a:pt x="41976" y="502"/>
                </a:cubicBezTo>
                <a:close/>
                <a:moveTo>
                  <a:pt x="44944" y="502"/>
                </a:moveTo>
                <a:cubicBezTo>
                  <a:pt x="43323" y="2214"/>
                  <a:pt x="41634" y="3880"/>
                  <a:pt x="39945" y="5547"/>
                </a:cubicBezTo>
                <a:lnTo>
                  <a:pt x="38781" y="5547"/>
                </a:lnTo>
                <a:cubicBezTo>
                  <a:pt x="40493" y="3880"/>
                  <a:pt x="42205" y="2191"/>
                  <a:pt x="43917" y="502"/>
                </a:cubicBezTo>
                <a:close/>
                <a:moveTo>
                  <a:pt x="45834" y="502"/>
                </a:moveTo>
                <a:cubicBezTo>
                  <a:pt x="44738" y="1735"/>
                  <a:pt x="43643" y="2990"/>
                  <a:pt x="42524" y="4200"/>
                </a:cubicBezTo>
                <a:cubicBezTo>
                  <a:pt x="42113" y="4656"/>
                  <a:pt x="41680" y="5090"/>
                  <a:pt x="41246" y="5547"/>
                </a:cubicBezTo>
                <a:lnTo>
                  <a:pt x="40401" y="5547"/>
                </a:lnTo>
                <a:cubicBezTo>
                  <a:pt x="42091" y="3903"/>
                  <a:pt x="43734" y="2214"/>
                  <a:pt x="45332" y="502"/>
                </a:cubicBezTo>
                <a:close/>
                <a:moveTo>
                  <a:pt x="46610" y="502"/>
                </a:moveTo>
                <a:lnTo>
                  <a:pt x="46793" y="731"/>
                </a:lnTo>
                <a:cubicBezTo>
                  <a:pt x="45628" y="2077"/>
                  <a:pt x="44510" y="3447"/>
                  <a:pt x="43300" y="4702"/>
                </a:cubicBezTo>
                <a:cubicBezTo>
                  <a:pt x="43026" y="4976"/>
                  <a:pt x="42752" y="5273"/>
                  <a:pt x="42479" y="5547"/>
                </a:cubicBezTo>
                <a:lnTo>
                  <a:pt x="41406" y="5547"/>
                </a:lnTo>
                <a:cubicBezTo>
                  <a:pt x="42981" y="3880"/>
                  <a:pt x="44533" y="2191"/>
                  <a:pt x="46108" y="502"/>
                </a:cubicBezTo>
                <a:close/>
                <a:moveTo>
                  <a:pt x="46929" y="913"/>
                </a:moveTo>
                <a:lnTo>
                  <a:pt x="47386" y="1484"/>
                </a:lnTo>
                <a:cubicBezTo>
                  <a:pt x="46062" y="2808"/>
                  <a:pt x="44784" y="4177"/>
                  <a:pt x="43483" y="5547"/>
                </a:cubicBezTo>
                <a:lnTo>
                  <a:pt x="42707" y="5547"/>
                </a:lnTo>
                <a:cubicBezTo>
                  <a:pt x="42935" y="5296"/>
                  <a:pt x="43186" y="5067"/>
                  <a:pt x="43414" y="4839"/>
                </a:cubicBezTo>
                <a:cubicBezTo>
                  <a:pt x="44647" y="3584"/>
                  <a:pt x="45788" y="2237"/>
                  <a:pt x="46929" y="913"/>
                </a:cubicBezTo>
                <a:close/>
                <a:moveTo>
                  <a:pt x="47523" y="1644"/>
                </a:moveTo>
                <a:lnTo>
                  <a:pt x="48162" y="2488"/>
                </a:lnTo>
                <a:cubicBezTo>
                  <a:pt x="47295" y="3515"/>
                  <a:pt x="46382" y="4542"/>
                  <a:pt x="45469" y="5547"/>
                </a:cubicBezTo>
                <a:lnTo>
                  <a:pt x="43802" y="5547"/>
                </a:lnTo>
                <a:cubicBezTo>
                  <a:pt x="45035" y="4246"/>
                  <a:pt x="46268" y="2945"/>
                  <a:pt x="47523" y="1644"/>
                </a:cubicBezTo>
                <a:close/>
                <a:moveTo>
                  <a:pt x="48276" y="2625"/>
                </a:moveTo>
                <a:lnTo>
                  <a:pt x="48550" y="2967"/>
                </a:lnTo>
                <a:lnTo>
                  <a:pt x="46610" y="5547"/>
                </a:lnTo>
                <a:lnTo>
                  <a:pt x="45743" y="5547"/>
                </a:lnTo>
                <a:cubicBezTo>
                  <a:pt x="46610" y="4588"/>
                  <a:pt x="47454" y="3607"/>
                  <a:pt x="48276" y="2625"/>
                </a:cubicBezTo>
                <a:close/>
                <a:moveTo>
                  <a:pt x="1" y="0"/>
                </a:moveTo>
                <a:lnTo>
                  <a:pt x="2397" y="3013"/>
                </a:lnTo>
                <a:lnTo>
                  <a:pt x="1" y="6026"/>
                </a:lnTo>
                <a:lnTo>
                  <a:pt x="46861" y="6026"/>
                </a:lnTo>
                <a:lnTo>
                  <a:pt x="49166" y="2967"/>
                </a:lnTo>
                <a:lnTo>
                  <a:pt x="468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9"/>
          <p:cNvSpPr/>
          <p:nvPr/>
        </p:nvSpPr>
        <p:spPr>
          <a:xfrm>
            <a:off x="5189950" y="2686173"/>
            <a:ext cx="1229175" cy="298166"/>
          </a:xfrm>
          <a:custGeom>
            <a:avLst/>
            <a:gdLst/>
            <a:ahLst/>
            <a:cxnLst/>
            <a:rect l="l" t="t" r="r" b="b"/>
            <a:pathLst>
              <a:path w="49167" h="6026" extrusionOk="0">
                <a:moveTo>
                  <a:pt x="2055" y="502"/>
                </a:moveTo>
                <a:cubicBezTo>
                  <a:pt x="1850" y="685"/>
                  <a:pt x="1667" y="867"/>
                  <a:pt x="1462" y="1073"/>
                </a:cubicBezTo>
                <a:lnTo>
                  <a:pt x="1028" y="502"/>
                </a:lnTo>
                <a:close/>
                <a:moveTo>
                  <a:pt x="3265" y="502"/>
                </a:moveTo>
                <a:cubicBezTo>
                  <a:pt x="2831" y="913"/>
                  <a:pt x="2420" y="1347"/>
                  <a:pt x="2032" y="1758"/>
                </a:cubicBezTo>
                <a:lnTo>
                  <a:pt x="1576" y="1187"/>
                </a:lnTo>
                <a:cubicBezTo>
                  <a:pt x="1804" y="959"/>
                  <a:pt x="2055" y="731"/>
                  <a:pt x="2284" y="502"/>
                </a:cubicBezTo>
                <a:close/>
                <a:moveTo>
                  <a:pt x="4771" y="502"/>
                </a:moveTo>
                <a:cubicBezTo>
                  <a:pt x="4064" y="1187"/>
                  <a:pt x="3379" y="1895"/>
                  <a:pt x="2672" y="2579"/>
                </a:cubicBezTo>
                <a:lnTo>
                  <a:pt x="2238" y="2032"/>
                </a:lnTo>
                <a:cubicBezTo>
                  <a:pt x="2740" y="1529"/>
                  <a:pt x="3242" y="1004"/>
                  <a:pt x="3744" y="502"/>
                </a:cubicBezTo>
                <a:close/>
                <a:moveTo>
                  <a:pt x="6164" y="502"/>
                </a:moveTo>
                <a:cubicBezTo>
                  <a:pt x="4498" y="2169"/>
                  <a:pt x="2854" y="3835"/>
                  <a:pt x="1211" y="5547"/>
                </a:cubicBezTo>
                <a:lnTo>
                  <a:pt x="1028" y="5547"/>
                </a:lnTo>
                <a:lnTo>
                  <a:pt x="3037" y="3013"/>
                </a:lnTo>
                <a:lnTo>
                  <a:pt x="2854" y="2785"/>
                </a:lnTo>
                <a:cubicBezTo>
                  <a:pt x="3607" y="2032"/>
                  <a:pt x="4361" y="1256"/>
                  <a:pt x="5137" y="502"/>
                </a:cubicBezTo>
                <a:close/>
                <a:moveTo>
                  <a:pt x="7556" y="502"/>
                </a:moveTo>
                <a:cubicBezTo>
                  <a:pt x="5821" y="2169"/>
                  <a:pt x="4110" y="3858"/>
                  <a:pt x="2398" y="5547"/>
                </a:cubicBezTo>
                <a:lnTo>
                  <a:pt x="1599" y="5547"/>
                </a:lnTo>
                <a:cubicBezTo>
                  <a:pt x="3356" y="3880"/>
                  <a:pt x="5091" y="2191"/>
                  <a:pt x="6849" y="502"/>
                </a:cubicBezTo>
                <a:close/>
                <a:moveTo>
                  <a:pt x="8629" y="502"/>
                </a:moveTo>
                <a:cubicBezTo>
                  <a:pt x="6986" y="2169"/>
                  <a:pt x="5365" y="3835"/>
                  <a:pt x="3767" y="5547"/>
                </a:cubicBezTo>
                <a:lnTo>
                  <a:pt x="2649" y="5547"/>
                </a:lnTo>
                <a:cubicBezTo>
                  <a:pt x="4383" y="3858"/>
                  <a:pt x="6095" y="2191"/>
                  <a:pt x="7807" y="502"/>
                </a:cubicBezTo>
                <a:close/>
                <a:moveTo>
                  <a:pt x="9998" y="502"/>
                </a:moveTo>
                <a:cubicBezTo>
                  <a:pt x="8332" y="2169"/>
                  <a:pt x="6689" y="3835"/>
                  <a:pt x="5068" y="5547"/>
                </a:cubicBezTo>
                <a:lnTo>
                  <a:pt x="4155" y="5547"/>
                </a:lnTo>
                <a:cubicBezTo>
                  <a:pt x="5753" y="3858"/>
                  <a:pt x="7351" y="2169"/>
                  <a:pt x="8948" y="502"/>
                </a:cubicBezTo>
                <a:close/>
                <a:moveTo>
                  <a:pt x="12327" y="502"/>
                </a:moveTo>
                <a:cubicBezTo>
                  <a:pt x="10569" y="2191"/>
                  <a:pt x="8789" y="3858"/>
                  <a:pt x="7031" y="5547"/>
                </a:cubicBezTo>
                <a:lnTo>
                  <a:pt x="5456" y="5547"/>
                </a:lnTo>
                <a:cubicBezTo>
                  <a:pt x="7077" y="3835"/>
                  <a:pt x="8720" y="2169"/>
                  <a:pt x="10364" y="502"/>
                </a:cubicBezTo>
                <a:close/>
                <a:moveTo>
                  <a:pt x="14107" y="502"/>
                </a:moveTo>
                <a:cubicBezTo>
                  <a:pt x="12349" y="2191"/>
                  <a:pt x="10569" y="3858"/>
                  <a:pt x="8812" y="5547"/>
                </a:cubicBezTo>
                <a:lnTo>
                  <a:pt x="7396" y="5547"/>
                </a:lnTo>
                <a:cubicBezTo>
                  <a:pt x="9108" y="3858"/>
                  <a:pt x="10843" y="2191"/>
                  <a:pt x="12555" y="502"/>
                </a:cubicBezTo>
                <a:close/>
                <a:moveTo>
                  <a:pt x="15865" y="502"/>
                </a:moveTo>
                <a:cubicBezTo>
                  <a:pt x="14084" y="2169"/>
                  <a:pt x="12281" y="3812"/>
                  <a:pt x="10569" y="5547"/>
                </a:cubicBezTo>
                <a:lnTo>
                  <a:pt x="9085" y="5547"/>
                </a:lnTo>
                <a:cubicBezTo>
                  <a:pt x="10820" y="3858"/>
                  <a:pt x="12555" y="2169"/>
                  <a:pt x="14290" y="502"/>
                </a:cubicBezTo>
                <a:close/>
                <a:moveTo>
                  <a:pt x="17006" y="502"/>
                </a:moveTo>
                <a:cubicBezTo>
                  <a:pt x="15340" y="2169"/>
                  <a:pt x="13696" y="3858"/>
                  <a:pt x="12053" y="5547"/>
                </a:cubicBezTo>
                <a:lnTo>
                  <a:pt x="10911" y="5547"/>
                </a:lnTo>
                <a:cubicBezTo>
                  <a:pt x="12646" y="3835"/>
                  <a:pt x="14404" y="2169"/>
                  <a:pt x="16161" y="502"/>
                </a:cubicBezTo>
                <a:close/>
                <a:moveTo>
                  <a:pt x="18535" y="502"/>
                </a:moveTo>
                <a:cubicBezTo>
                  <a:pt x="16846" y="2169"/>
                  <a:pt x="15180" y="3858"/>
                  <a:pt x="13536" y="5547"/>
                </a:cubicBezTo>
                <a:lnTo>
                  <a:pt x="12144" y="5547"/>
                </a:lnTo>
                <a:cubicBezTo>
                  <a:pt x="13833" y="3858"/>
                  <a:pt x="15545" y="2169"/>
                  <a:pt x="17234" y="502"/>
                </a:cubicBezTo>
                <a:close/>
                <a:moveTo>
                  <a:pt x="19517" y="502"/>
                </a:moveTo>
                <a:cubicBezTo>
                  <a:pt x="17850" y="2146"/>
                  <a:pt x="16230" y="3835"/>
                  <a:pt x="14632" y="5547"/>
                </a:cubicBezTo>
                <a:lnTo>
                  <a:pt x="13787" y="5547"/>
                </a:lnTo>
                <a:cubicBezTo>
                  <a:pt x="15454" y="3858"/>
                  <a:pt x="17097" y="2169"/>
                  <a:pt x="18786" y="502"/>
                </a:cubicBezTo>
                <a:close/>
                <a:moveTo>
                  <a:pt x="21480" y="502"/>
                </a:moveTo>
                <a:cubicBezTo>
                  <a:pt x="21092" y="867"/>
                  <a:pt x="20704" y="1256"/>
                  <a:pt x="20315" y="1621"/>
                </a:cubicBezTo>
                <a:cubicBezTo>
                  <a:pt x="19014" y="2922"/>
                  <a:pt x="17668" y="4246"/>
                  <a:pt x="16344" y="5547"/>
                </a:cubicBezTo>
                <a:lnTo>
                  <a:pt x="14860" y="5547"/>
                </a:lnTo>
                <a:cubicBezTo>
                  <a:pt x="16207" y="4109"/>
                  <a:pt x="17554" y="2693"/>
                  <a:pt x="18946" y="1324"/>
                </a:cubicBezTo>
                <a:cubicBezTo>
                  <a:pt x="19220" y="1050"/>
                  <a:pt x="19517" y="776"/>
                  <a:pt x="19791" y="502"/>
                </a:cubicBezTo>
                <a:close/>
                <a:moveTo>
                  <a:pt x="23191" y="502"/>
                </a:moveTo>
                <a:cubicBezTo>
                  <a:pt x="22735" y="959"/>
                  <a:pt x="22278" y="1415"/>
                  <a:pt x="21845" y="1895"/>
                </a:cubicBezTo>
                <a:cubicBezTo>
                  <a:pt x="20658" y="3104"/>
                  <a:pt x="19471" y="4337"/>
                  <a:pt x="18284" y="5547"/>
                </a:cubicBezTo>
                <a:lnTo>
                  <a:pt x="16504" y="5547"/>
                </a:lnTo>
                <a:cubicBezTo>
                  <a:pt x="17622" y="4451"/>
                  <a:pt x="18763" y="3378"/>
                  <a:pt x="19859" y="2283"/>
                </a:cubicBezTo>
                <a:cubicBezTo>
                  <a:pt x="20452" y="1689"/>
                  <a:pt x="21046" y="1096"/>
                  <a:pt x="21639" y="502"/>
                </a:cubicBezTo>
                <a:close/>
                <a:moveTo>
                  <a:pt x="25428" y="502"/>
                </a:moveTo>
                <a:cubicBezTo>
                  <a:pt x="24310" y="1644"/>
                  <a:pt x="23169" y="2762"/>
                  <a:pt x="22027" y="3880"/>
                </a:cubicBezTo>
                <a:cubicBezTo>
                  <a:pt x="21457" y="4428"/>
                  <a:pt x="20886" y="4976"/>
                  <a:pt x="20338" y="5547"/>
                </a:cubicBezTo>
                <a:lnTo>
                  <a:pt x="18512" y="5547"/>
                </a:lnTo>
                <a:cubicBezTo>
                  <a:pt x="19654" y="4360"/>
                  <a:pt x="20795" y="3173"/>
                  <a:pt x="21936" y="1986"/>
                </a:cubicBezTo>
                <a:cubicBezTo>
                  <a:pt x="22415" y="1484"/>
                  <a:pt x="22918" y="1004"/>
                  <a:pt x="23420" y="502"/>
                </a:cubicBezTo>
                <a:close/>
                <a:moveTo>
                  <a:pt x="26889" y="502"/>
                </a:moveTo>
                <a:cubicBezTo>
                  <a:pt x="25520" y="1917"/>
                  <a:pt x="24127" y="3310"/>
                  <a:pt x="22689" y="4679"/>
                </a:cubicBezTo>
                <a:cubicBezTo>
                  <a:pt x="22370" y="4976"/>
                  <a:pt x="22073" y="5250"/>
                  <a:pt x="21776" y="5547"/>
                </a:cubicBezTo>
                <a:lnTo>
                  <a:pt x="20589" y="5547"/>
                </a:lnTo>
                <a:cubicBezTo>
                  <a:pt x="22324" y="3858"/>
                  <a:pt x="24036" y="2191"/>
                  <a:pt x="25748" y="502"/>
                </a:cubicBezTo>
                <a:close/>
                <a:moveTo>
                  <a:pt x="27916" y="502"/>
                </a:moveTo>
                <a:cubicBezTo>
                  <a:pt x="26570" y="1826"/>
                  <a:pt x="25223" y="3127"/>
                  <a:pt x="23899" y="4451"/>
                </a:cubicBezTo>
                <a:cubicBezTo>
                  <a:pt x="23534" y="4816"/>
                  <a:pt x="23146" y="5181"/>
                  <a:pt x="22781" y="5547"/>
                </a:cubicBezTo>
                <a:lnTo>
                  <a:pt x="22005" y="5547"/>
                </a:lnTo>
                <a:cubicBezTo>
                  <a:pt x="22073" y="5455"/>
                  <a:pt x="22142" y="5387"/>
                  <a:pt x="22233" y="5318"/>
                </a:cubicBezTo>
                <a:cubicBezTo>
                  <a:pt x="23899" y="3743"/>
                  <a:pt x="25542" y="2123"/>
                  <a:pt x="27163" y="502"/>
                </a:cubicBezTo>
                <a:close/>
                <a:moveTo>
                  <a:pt x="28966" y="502"/>
                </a:moveTo>
                <a:cubicBezTo>
                  <a:pt x="27300" y="2169"/>
                  <a:pt x="25657" y="3858"/>
                  <a:pt x="24013" y="5547"/>
                </a:cubicBezTo>
                <a:lnTo>
                  <a:pt x="22986" y="5547"/>
                </a:lnTo>
                <a:cubicBezTo>
                  <a:pt x="23123" y="5387"/>
                  <a:pt x="23260" y="5250"/>
                  <a:pt x="23420" y="5113"/>
                </a:cubicBezTo>
                <a:cubicBezTo>
                  <a:pt x="24972" y="3561"/>
                  <a:pt x="26570" y="2032"/>
                  <a:pt x="28145" y="502"/>
                </a:cubicBezTo>
                <a:close/>
                <a:moveTo>
                  <a:pt x="30427" y="502"/>
                </a:moveTo>
                <a:cubicBezTo>
                  <a:pt x="28898" y="2009"/>
                  <a:pt x="27346" y="3515"/>
                  <a:pt x="25862" y="5044"/>
                </a:cubicBezTo>
                <a:cubicBezTo>
                  <a:pt x="25702" y="5204"/>
                  <a:pt x="25542" y="5364"/>
                  <a:pt x="25383" y="5547"/>
                </a:cubicBezTo>
                <a:lnTo>
                  <a:pt x="24789" y="5547"/>
                </a:lnTo>
                <a:cubicBezTo>
                  <a:pt x="26456" y="3858"/>
                  <a:pt x="28099" y="2191"/>
                  <a:pt x="29720" y="502"/>
                </a:cubicBezTo>
                <a:close/>
                <a:moveTo>
                  <a:pt x="31911" y="502"/>
                </a:moveTo>
                <a:cubicBezTo>
                  <a:pt x="30245" y="2191"/>
                  <a:pt x="28578" y="3858"/>
                  <a:pt x="26889" y="5547"/>
                </a:cubicBezTo>
                <a:lnTo>
                  <a:pt x="25611" y="5547"/>
                </a:lnTo>
                <a:cubicBezTo>
                  <a:pt x="25725" y="5410"/>
                  <a:pt x="25862" y="5296"/>
                  <a:pt x="25976" y="5159"/>
                </a:cubicBezTo>
                <a:cubicBezTo>
                  <a:pt x="27528" y="3584"/>
                  <a:pt x="29126" y="2032"/>
                  <a:pt x="30724" y="502"/>
                </a:cubicBezTo>
                <a:close/>
                <a:moveTo>
                  <a:pt x="34056" y="502"/>
                </a:moveTo>
                <a:cubicBezTo>
                  <a:pt x="32299" y="2191"/>
                  <a:pt x="30518" y="3858"/>
                  <a:pt x="28761" y="5547"/>
                </a:cubicBezTo>
                <a:lnTo>
                  <a:pt x="27232" y="5547"/>
                </a:lnTo>
                <a:cubicBezTo>
                  <a:pt x="28943" y="3858"/>
                  <a:pt x="30678" y="2191"/>
                  <a:pt x="32390" y="502"/>
                </a:cubicBezTo>
                <a:close/>
                <a:moveTo>
                  <a:pt x="35517" y="502"/>
                </a:moveTo>
                <a:cubicBezTo>
                  <a:pt x="33805" y="2191"/>
                  <a:pt x="32071" y="3880"/>
                  <a:pt x="30336" y="5547"/>
                </a:cubicBezTo>
                <a:lnTo>
                  <a:pt x="28966" y="5547"/>
                </a:lnTo>
                <a:cubicBezTo>
                  <a:pt x="30724" y="3858"/>
                  <a:pt x="32504" y="2191"/>
                  <a:pt x="34285" y="502"/>
                </a:cubicBezTo>
                <a:close/>
                <a:moveTo>
                  <a:pt x="37686" y="502"/>
                </a:moveTo>
                <a:cubicBezTo>
                  <a:pt x="35996" y="2169"/>
                  <a:pt x="34307" y="3858"/>
                  <a:pt x="32618" y="5547"/>
                </a:cubicBezTo>
                <a:lnTo>
                  <a:pt x="30564" y="5547"/>
                </a:lnTo>
                <a:cubicBezTo>
                  <a:pt x="32322" y="3880"/>
                  <a:pt x="34034" y="2191"/>
                  <a:pt x="35745" y="502"/>
                </a:cubicBezTo>
                <a:close/>
                <a:moveTo>
                  <a:pt x="39032" y="502"/>
                </a:moveTo>
                <a:cubicBezTo>
                  <a:pt x="38987" y="571"/>
                  <a:pt x="38918" y="616"/>
                  <a:pt x="38872" y="685"/>
                </a:cubicBezTo>
                <a:cubicBezTo>
                  <a:pt x="37252" y="2305"/>
                  <a:pt x="35631" y="3926"/>
                  <a:pt x="33988" y="5547"/>
                </a:cubicBezTo>
                <a:lnTo>
                  <a:pt x="32847" y="5547"/>
                </a:lnTo>
                <a:cubicBezTo>
                  <a:pt x="34558" y="3858"/>
                  <a:pt x="36248" y="2169"/>
                  <a:pt x="37959" y="502"/>
                </a:cubicBezTo>
                <a:close/>
                <a:moveTo>
                  <a:pt x="40470" y="502"/>
                </a:moveTo>
                <a:cubicBezTo>
                  <a:pt x="39763" y="1278"/>
                  <a:pt x="39032" y="2032"/>
                  <a:pt x="38302" y="2785"/>
                </a:cubicBezTo>
                <a:cubicBezTo>
                  <a:pt x="37389" y="3698"/>
                  <a:pt x="36476" y="4611"/>
                  <a:pt x="35563" y="5547"/>
                </a:cubicBezTo>
                <a:lnTo>
                  <a:pt x="34285" y="5547"/>
                </a:lnTo>
                <a:cubicBezTo>
                  <a:pt x="35860" y="3972"/>
                  <a:pt x="37434" y="2397"/>
                  <a:pt x="39009" y="822"/>
                </a:cubicBezTo>
                <a:cubicBezTo>
                  <a:pt x="39101" y="708"/>
                  <a:pt x="39215" y="616"/>
                  <a:pt x="39306" y="502"/>
                </a:cubicBezTo>
                <a:close/>
                <a:moveTo>
                  <a:pt x="41543" y="502"/>
                </a:moveTo>
                <a:cubicBezTo>
                  <a:pt x="39831" y="2191"/>
                  <a:pt x="38096" y="3858"/>
                  <a:pt x="36362" y="5547"/>
                </a:cubicBezTo>
                <a:lnTo>
                  <a:pt x="35700" y="5547"/>
                </a:lnTo>
                <a:cubicBezTo>
                  <a:pt x="37320" y="3858"/>
                  <a:pt x="38964" y="2169"/>
                  <a:pt x="40607" y="502"/>
                </a:cubicBezTo>
                <a:close/>
                <a:moveTo>
                  <a:pt x="43620" y="502"/>
                </a:moveTo>
                <a:cubicBezTo>
                  <a:pt x="41931" y="2191"/>
                  <a:pt x="40242" y="3858"/>
                  <a:pt x="38530" y="5547"/>
                </a:cubicBezTo>
                <a:lnTo>
                  <a:pt x="36955" y="5547"/>
                </a:lnTo>
                <a:cubicBezTo>
                  <a:pt x="38621" y="3858"/>
                  <a:pt x="40310" y="2191"/>
                  <a:pt x="41977" y="502"/>
                </a:cubicBezTo>
                <a:close/>
                <a:moveTo>
                  <a:pt x="44944" y="502"/>
                </a:moveTo>
                <a:cubicBezTo>
                  <a:pt x="43323" y="2214"/>
                  <a:pt x="41634" y="3880"/>
                  <a:pt x="39945" y="5547"/>
                </a:cubicBezTo>
                <a:lnTo>
                  <a:pt x="38781" y="5547"/>
                </a:lnTo>
                <a:cubicBezTo>
                  <a:pt x="40493" y="3880"/>
                  <a:pt x="42205" y="2191"/>
                  <a:pt x="43917" y="502"/>
                </a:cubicBezTo>
                <a:close/>
                <a:moveTo>
                  <a:pt x="45834" y="502"/>
                </a:moveTo>
                <a:cubicBezTo>
                  <a:pt x="44739" y="1735"/>
                  <a:pt x="43643" y="2990"/>
                  <a:pt x="42525" y="4200"/>
                </a:cubicBezTo>
                <a:cubicBezTo>
                  <a:pt x="42091" y="4656"/>
                  <a:pt x="41680" y="5090"/>
                  <a:pt x="41246" y="5547"/>
                </a:cubicBezTo>
                <a:lnTo>
                  <a:pt x="40402" y="5547"/>
                </a:lnTo>
                <a:cubicBezTo>
                  <a:pt x="42068" y="3903"/>
                  <a:pt x="43734" y="2214"/>
                  <a:pt x="45332" y="502"/>
                </a:cubicBezTo>
                <a:close/>
                <a:moveTo>
                  <a:pt x="46610" y="502"/>
                </a:moveTo>
                <a:lnTo>
                  <a:pt x="46793" y="731"/>
                </a:lnTo>
                <a:cubicBezTo>
                  <a:pt x="45629" y="2077"/>
                  <a:pt x="44487" y="3447"/>
                  <a:pt x="43278" y="4702"/>
                </a:cubicBezTo>
                <a:cubicBezTo>
                  <a:pt x="43027" y="4976"/>
                  <a:pt x="42753" y="5273"/>
                  <a:pt x="42479" y="5547"/>
                </a:cubicBezTo>
                <a:lnTo>
                  <a:pt x="41406" y="5547"/>
                </a:lnTo>
                <a:cubicBezTo>
                  <a:pt x="42981" y="3880"/>
                  <a:pt x="44533" y="2191"/>
                  <a:pt x="46108" y="502"/>
                </a:cubicBezTo>
                <a:close/>
                <a:moveTo>
                  <a:pt x="46930" y="913"/>
                </a:moveTo>
                <a:lnTo>
                  <a:pt x="47386" y="1484"/>
                </a:lnTo>
                <a:cubicBezTo>
                  <a:pt x="46062" y="2808"/>
                  <a:pt x="44784" y="4177"/>
                  <a:pt x="43483" y="5547"/>
                </a:cubicBezTo>
                <a:lnTo>
                  <a:pt x="42707" y="5547"/>
                </a:lnTo>
                <a:cubicBezTo>
                  <a:pt x="42935" y="5296"/>
                  <a:pt x="43186" y="5067"/>
                  <a:pt x="43415" y="4839"/>
                </a:cubicBezTo>
                <a:cubicBezTo>
                  <a:pt x="44647" y="3584"/>
                  <a:pt x="45766" y="2237"/>
                  <a:pt x="46930" y="913"/>
                </a:cubicBezTo>
                <a:close/>
                <a:moveTo>
                  <a:pt x="47523" y="1644"/>
                </a:moveTo>
                <a:lnTo>
                  <a:pt x="48162" y="2488"/>
                </a:lnTo>
                <a:cubicBezTo>
                  <a:pt x="47272" y="3515"/>
                  <a:pt x="46382" y="4542"/>
                  <a:pt x="45469" y="5547"/>
                </a:cubicBezTo>
                <a:lnTo>
                  <a:pt x="43803" y="5547"/>
                </a:lnTo>
                <a:cubicBezTo>
                  <a:pt x="45035" y="4246"/>
                  <a:pt x="46268" y="2945"/>
                  <a:pt x="47523" y="1644"/>
                </a:cubicBezTo>
                <a:close/>
                <a:moveTo>
                  <a:pt x="48276" y="2625"/>
                </a:moveTo>
                <a:lnTo>
                  <a:pt x="48550" y="2967"/>
                </a:lnTo>
                <a:lnTo>
                  <a:pt x="46610" y="5547"/>
                </a:lnTo>
                <a:lnTo>
                  <a:pt x="45743" y="5547"/>
                </a:lnTo>
                <a:cubicBezTo>
                  <a:pt x="46610" y="4588"/>
                  <a:pt x="47455" y="3607"/>
                  <a:pt x="48276" y="2625"/>
                </a:cubicBezTo>
                <a:close/>
                <a:moveTo>
                  <a:pt x="1" y="0"/>
                </a:moveTo>
                <a:lnTo>
                  <a:pt x="2398" y="3013"/>
                </a:lnTo>
                <a:lnTo>
                  <a:pt x="1" y="6026"/>
                </a:lnTo>
                <a:lnTo>
                  <a:pt x="46861" y="6026"/>
                </a:lnTo>
                <a:lnTo>
                  <a:pt x="49167" y="2967"/>
                </a:lnTo>
                <a:lnTo>
                  <a:pt x="468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9"/>
          <p:cNvSpPr/>
          <p:nvPr/>
        </p:nvSpPr>
        <p:spPr>
          <a:xfrm>
            <a:off x="6422525" y="2686173"/>
            <a:ext cx="1229175" cy="298166"/>
          </a:xfrm>
          <a:custGeom>
            <a:avLst/>
            <a:gdLst/>
            <a:ahLst/>
            <a:cxnLst/>
            <a:rect l="l" t="t" r="r" b="b"/>
            <a:pathLst>
              <a:path w="49167" h="6026" extrusionOk="0">
                <a:moveTo>
                  <a:pt x="2055" y="502"/>
                </a:moveTo>
                <a:cubicBezTo>
                  <a:pt x="1849" y="685"/>
                  <a:pt x="1667" y="867"/>
                  <a:pt x="1461" y="1073"/>
                </a:cubicBezTo>
                <a:lnTo>
                  <a:pt x="1028" y="502"/>
                </a:lnTo>
                <a:close/>
                <a:moveTo>
                  <a:pt x="3242" y="502"/>
                </a:moveTo>
                <a:cubicBezTo>
                  <a:pt x="2831" y="913"/>
                  <a:pt x="2420" y="1347"/>
                  <a:pt x="2032" y="1758"/>
                </a:cubicBezTo>
                <a:lnTo>
                  <a:pt x="1576" y="1187"/>
                </a:lnTo>
                <a:cubicBezTo>
                  <a:pt x="1804" y="959"/>
                  <a:pt x="2055" y="731"/>
                  <a:pt x="2283" y="502"/>
                </a:cubicBezTo>
                <a:close/>
                <a:moveTo>
                  <a:pt x="4771" y="502"/>
                </a:moveTo>
                <a:cubicBezTo>
                  <a:pt x="4064" y="1187"/>
                  <a:pt x="3356" y="1895"/>
                  <a:pt x="2671" y="2579"/>
                </a:cubicBezTo>
                <a:lnTo>
                  <a:pt x="2238" y="2032"/>
                </a:lnTo>
                <a:cubicBezTo>
                  <a:pt x="2740" y="1529"/>
                  <a:pt x="3242" y="1004"/>
                  <a:pt x="3744" y="502"/>
                </a:cubicBezTo>
                <a:close/>
                <a:moveTo>
                  <a:pt x="6163" y="502"/>
                </a:moveTo>
                <a:cubicBezTo>
                  <a:pt x="4497" y="2169"/>
                  <a:pt x="2831" y="3835"/>
                  <a:pt x="1210" y="5547"/>
                </a:cubicBezTo>
                <a:lnTo>
                  <a:pt x="1028" y="5547"/>
                </a:lnTo>
                <a:lnTo>
                  <a:pt x="3014" y="3013"/>
                </a:lnTo>
                <a:lnTo>
                  <a:pt x="2854" y="2785"/>
                </a:lnTo>
                <a:cubicBezTo>
                  <a:pt x="3607" y="2032"/>
                  <a:pt x="4360" y="1256"/>
                  <a:pt x="5136" y="502"/>
                </a:cubicBezTo>
                <a:close/>
                <a:moveTo>
                  <a:pt x="7556" y="502"/>
                </a:moveTo>
                <a:cubicBezTo>
                  <a:pt x="5821" y="2169"/>
                  <a:pt x="4109" y="3858"/>
                  <a:pt x="2397" y="5547"/>
                </a:cubicBezTo>
                <a:lnTo>
                  <a:pt x="1598" y="5547"/>
                </a:lnTo>
                <a:cubicBezTo>
                  <a:pt x="3356" y="3880"/>
                  <a:pt x="5091" y="2191"/>
                  <a:pt x="6848" y="502"/>
                </a:cubicBezTo>
                <a:close/>
                <a:moveTo>
                  <a:pt x="8629" y="502"/>
                </a:moveTo>
                <a:cubicBezTo>
                  <a:pt x="6985" y="2169"/>
                  <a:pt x="5365" y="3835"/>
                  <a:pt x="3767" y="5547"/>
                </a:cubicBezTo>
                <a:lnTo>
                  <a:pt x="2648" y="5547"/>
                </a:lnTo>
                <a:cubicBezTo>
                  <a:pt x="4383" y="3858"/>
                  <a:pt x="6095" y="2191"/>
                  <a:pt x="7807" y="502"/>
                </a:cubicBezTo>
                <a:close/>
                <a:moveTo>
                  <a:pt x="9998" y="502"/>
                </a:moveTo>
                <a:cubicBezTo>
                  <a:pt x="8332" y="2169"/>
                  <a:pt x="6688" y="3835"/>
                  <a:pt x="5068" y="5547"/>
                </a:cubicBezTo>
                <a:lnTo>
                  <a:pt x="4155" y="5547"/>
                </a:lnTo>
                <a:cubicBezTo>
                  <a:pt x="5753" y="3858"/>
                  <a:pt x="7350" y="2169"/>
                  <a:pt x="8948" y="502"/>
                </a:cubicBezTo>
                <a:close/>
                <a:moveTo>
                  <a:pt x="12326" y="502"/>
                </a:moveTo>
                <a:cubicBezTo>
                  <a:pt x="10569" y="2191"/>
                  <a:pt x="8788" y="3858"/>
                  <a:pt x="7031" y="5547"/>
                </a:cubicBezTo>
                <a:lnTo>
                  <a:pt x="5456" y="5547"/>
                </a:lnTo>
                <a:cubicBezTo>
                  <a:pt x="7076" y="3835"/>
                  <a:pt x="8720" y="2169"/>
                  <a:pt x="10363" y="502"/>
                </a:cubicBezTo>
                <a:close/>
                <a:moveTo>
                  <a:pt x="14107" y="502"/>
                </a:moveTo>
                <a:cubicBezTo>
                  <a:pt x="12349" y="2191"/>
                  <a:pt x="10569" y="3858"/>
                  <a:pt x="8811" y="5547"/>
                </a:cubicBezTo>
                <a:lnTo>
                  <a:pt x="7373" y="5547"/>
                </a:lnTo>
                <a:cubicBezTo>
                  <a:pt x="9108" y="3858"/>
                  <a:pt x="10843" y="2191"/>
                  <a:pt x="12555" y="502"/>
                </a:cubicBezTo>
                <a:close/>
                <a:moveTo>
                  <a:pt x="15864" y="502"/>
                </a:moveTo>
                <a:cubicBezTo>
                  <a:pt x="14084" y="2169"/>
                  <a:pt x="12281" y="3812"/>
                  <a:pt x="10546" y="5547"/>
                </a:cubicBezTo>
                <a:lnTo>
                  <a:pt x="9085" y="5547"/>
                </a:lnTo>
                <a:cubicBezTo>
                  <a:pt x="10820" y="3858"/>
                  <a:pt x="12555" y="2169"/>
                  <a:pt x="14289" y="502"/>
                </a:cubicBezTo>
                <a:close/>
                <a:moveTo>
                  <a:pt x="17005" y="502"/>
                </a:moveTo>
                <a:cubicBezTo>
                  <a:pt x="15339" y="2169"/>
                  <a:pt x="13696" y="3858"/>
                  <a:pt x="12052" y="5547"/>
                </a:cubicBezTo>
                <a:lnTo>
                  <a:pt x="10911" y="5547"/>
                </a:lnTo>
                <a:cubicBezTo>
                  <a:pt x="12646" y="3835"/>
                  <a:pt x="14403" y="2169"/>
                  <a:pt x="16161" y="502"/>
                </a:cubicBezTo>
                <a:close/>
                <a:moveTo>
                  <a:pt x="18535" y="502"/>
                </a:moveTo>
                <a:cubicBezTo>
                  <a:pt x="16846" y="2169"/>
                  <a:pt x="15179" y="3858"/>
                  <a:pt x="13536" y="5547"/>
                </a:cubicBezTo>
                <a:lnTo>
                  <a:pt x="12144" y="5547"/>
                </a:lnTo>
                <a:cubicBezTo>
                  <a:pt x="13833" y="3858"/>
                  <a:pt x="15545" y="2169"/>
                  <a:pt x="17234" y="502"/>
                </a:cubicBezTo>
                <a:close/>
                <a:moveTo>
                  <a:pt x="19516" y="502"/>
                </a:moveTo>
                <a:cubicBezTo>
                  <a:pt x="17850" y="2146"/>
                  <a:pt x="16229" y="3835"/>
                  <a:pt x="14632" y="5547"/>
                </a:cubicBezTo>
                <a:lnTo>
                  <a:pt x="13787" y="5547"/>
                </a:lnTo>
                <a:cubicBezTo>
                  <a:pt x="15453" y="3858"/>
                  <a:pt x="17097" y="2169"/>
                  <a:pt x="18763" y="502"/>
                </a:cubicBezTo>
                <a:close/>
                <a:moveTo>
                  <a:pt x="21479" y="502"/>
                </a:moveTo>
                <a:cubicBezTo>
                  <a:pt x="21091" y="867"/>
                  <a:pt x="20703" y="1256"/>
                  <a:pt x="20315" y="1621"/>
                </a:cubicBezTo>
                <a:cubicBezTo>
                  <a:pt x="18991" y="2922"/>
                  <a:pt x="17667" y="4246"/>
                  <a:pt x="16344" y="5547"/>
                </a:cubicBezTo>
                <a:lnTo>
                  <a:pt x="14860" y="5547"/>
                </a:lnTo>
                <a:cubicBezTo>
                  <a:pt x="16207" y="4109"/>
                  <a:pt x="17553" y="2693"/>
                  <a:pt x="18946" y="1324"/>
                </a:cubicBezTo>
                <a:cubicBezTo>
                  <a:pt x="19220" y="1050"/>
                  <a:pt x="19493" y="776"/>
                  <a:pt x="19790" y="502"/>
                </a:cubicBezTo>
                <a:close/>
                <a:moveTo>
                  <a:pt x="23191" y="502"/>
                </a:moveTo>
                <a:cubicBezTo>
                  <a:pt x="22735" y="959"/>
                  <a:pt x="22278" y="1415"/>
                  <a:pt x="21844" y="1895"/>
                </a:cubicBezTo>
                <a:cubicBezTo>
                  <a:pt x="20658" y="3104"/>
                  <a:pt x="19471" y="4337"/>
                  <a:pt x="18284" y="5547"/>
                </a:cubicBezTo>
                <a:lnTo>
                  <a:pt x="16503" y="5547"/>
                </a:lnTo>
                <a:cubicBezTo>
                  <a:pt x="17622" y="4451"/>
                  <a:pt x="18763" y="3378"/>
                  <a:pt x="19859" y="2283"/>
                </a:cubicBezTo>
                <a:cubicBezTo>
                  <a:pt x="20452" y="1689"/>
                  <a:pt x="21046" y="1096"/>
                  <a:pt x="21639" y="502"/>
                </a:cubicBezTo>
                <a:close/>
                <a:moveTo>
                  <a:pt x="25428" y="502"/>
                </a:moveTo>
                <a:cubicBezTo>
                  <a:pt x="24310" y="1644"/>
                  <a:pt x="23168" y="2762"/>
                  <a:pt x="22027" y="3880"/>
                </a:cubicBezTo>
                <a:cubicBezTo>
                  <a:pt x="21456" y="4428"/>
                  <a:pt x="20886" y="4976"/>
                  <a:pt x="20315" y="5547"/>
                </a:cubicBezTo>
                <a:lnTo>
                  <a:pt x="18512" y="5547"/>
                </a:lnTo>
                <a:cubicBezTo>
                  <a:pt x="19653" y="4360"/>
                  <a:pt x="20794" y="3173"/>
                  <a:pt x="21936" y="1986"/>
                </a:cubicBezTo>
                <a:cubicBezTo>
                  <a:pt x="22415" y="1484"/>
                  <a:pt x="22917" y="1004"/>
                  <a:pt x="23397" y="502"/>
                </a:cubicBezTo>
                <a:close/>
                <a:moveTo>
                  <a:pt x="26889" y="502"/>
                </a:moveTo>
                <a:cubicBezTo>
                  <a:pt x="25519" y="1917"/>
                  <a:pt x="24127" y="3310"/>
                  <a:pt x="22689" y="4679"/>
                </a:cubicBezTo>
                <a:cubicBezTo>
                  <a:pt x="22369" y="4976"/>
                  <a:pt x="22073" y="5250"/>
                  <a:pt x="21776" y="5547"/>
                </a:cubicBezTo>
                <a:lnTo>
                  <a:pt x="20566" y="5547"/>
                </a:lnTo>
                <a:cubicBezTo>
                  <a:pt x="22324" y="3858"/>
                  <a:pt x="24036" y="2191"/>
                  <a:pt x="25748" y="502"/>
                </a:cubicBezTo>
                <a:close/>
                <a:moveTo>
                  <a:pt x="27916" y="502"/>
                </a:moveTo>
                <a:cubicBezTo>
                  <a:pt x="26569" y="1826"/>
                  <a:pt x="25223" y="3127"/>
                  <a:pt x="23899" y="4451"/>
                </a:cubicBezTo>
                <a:cubicBezTo>
                  <a:pt x="23511" y="4816"/>
                  <a:pt x="23145" y="5181"/>
                  <a:pt x="22780" y="5547"/>
                </a:cubicBezTo>
                <a:lnTo>
                  <a:pt x="22004" y="5547"/>
                </a:lnTo>
                <a:cubicBezTo>
                  <a:pt x="22073" y="5455"/>
                  <a:pt x="22141" y="5387"/>
                  <a:pt x="22232" y="5318"/>
                </a:cubicBezTo>
                <a:cubicBezTo>
                  <a:pt x="23899" y="3743"/>
                  <a:pt x="25542" y="2123"/>
                  <a:pt x="27163" y="502"/>
                </a:cubicBezTo>
                <a:close/>
                <a:moveTo>
                  <a:pt x="28966" y="502"/>
                </a:moveTo>
                <a:cubicBezTo>
                  <a:pt x="27300" y="2169"/>
                  <a:pt x="25656" y="3858"/>
                  <a:pt x="24013" y="5547"/>
                </a:cubicBezTo>
                <a:lnTo>
                  <a:pt x="22963" y="5547"/>
                </a:lnTo>
                <a:cubicBezTo>
                  <a:pt x="23123" y="5387"/>
                  <a:pt x="23260" y="5250"/>
                  <a:pt x="23419" y="5113"/>
                </a:cubicBezTo>
                <a:cubicBezTo>
                  <a:pt x="24972" y="3561"/>
                  <a:pt x="26569" y="2032"/>
                  <a:pt x="28144" y="502"/>
                </a:cubicBezTo>
                <a:close/>
                <a:moveTo>
                  <a:pt x="30427" y="502"/>
                </a:moveTo>
                <a:cubicBezTo>
                  <a:pt x="28897" y="2009"/>
                  <a:pt x="27345" y="3515"/>
                  <a:pt x="25862" y="5044"/>
                </a:cubicBezTo>
                <a:cubicBezTo>
                  <a:pt x="25702" y="5204"/>
                  <a:pt x="25542" y="5364"/>
                  <a:pt x="25382" y="5547"/>
                </a:cubicBezTo>
                <a:lnTo>
                  <a:pt x="24789" y="5547"/>
                </a:lnTo>
                <a:cubicBezTo>
                  <a:pt x="26455" y="3858"/>
                  <a:pt x="28099" y="2191"/>
                  <a:pt x="29719" y="502"/>
                </a:cubicBezTo>
                <a:close/>
                <a:moveTo>
                  <a:pt x="31910" y="502"/>
                </a:moveTo>
                <a:cubicBezTo>
                  <a:pt x="30244" y="2191"/>
                  <a:pt x="28578" y="3858"/>
                  <a:pt x="26889" y="5547"/>
                </a:cubicBezTo>
                <a:lnTo>
                  <a:pt x="25611" y="5547"/>
                </a:lnTo>
                <a:cubicBezTo>
                  <a:pt x="25725" y="5410"/>
                  <a:pt x="25862" y="5296"/>
                  <a:pt x="25976" y="5159"/>
                </a:cubicBezTo>
                <a:cubicBezTo>
                  <a:pt x="27505" y="3584"/>
                  <a:pt x="29126" y="2032"/>
                  <a:pt x="30723" y="502"/>
                </a:cubicBezTo>
                <a:close/>
                <a:moveTo>
                  <a:pt x="34056" y="502"/>
                </a:moveTo>
                <a:cubicBezTo>
                  <a:pt x="32298" y="2191"/>
                  <a:pt x="30518" y="3858"/>
                  <a:pt x="28761" y="5547"/>
                </a:cubicBezTo>
                <a:lnTo>
                  <a:pt x="27231" y="5547"/>
                </a:lnTo>
                <a:cubicBezTo>
                  <a:pt x="28943" y="3858"/>
                  <a:pt x="30678" y="2191"/>
                  <a:pt x="32390" y="502"/>
                </a:cubicBezTo>
                <a:close/>
                <a:moveTo>
                  <a:pt x="35517" y="502"/>
                </a:moveTo>
                <a:cubicBezTo>
                  <a:pt x="33805" y="2191"/>
                  <a:pt x="32070" y="3880"/>
                  <a:pt x="30335" y="5547"/>
                </a:cubicBezTo>
                <a:lnTo>
                  <a:pt x="28966" y="5547"/>
                </a:lnTo>
                <a:cubicBezTo>
                  <a:pt x="30723" y="3858"/>
                  <a:pt x="32504" y="2191"/>
                  <a:pt x="34284" y="502"/>
                </a:cubicBezTo>
                <a:close/>
                <a:moveTo>
                  <a:pt x="37662" y="502"/>
                </a:moveTo>
                <a:cubicBezTo>
                  <a:pt x="35973" y="2169"/>
                  <a:pt x="34307" y="3858"/>
                  <a:pt x="32618" y="5547"/>
                </a:cubicBezTo>
                <a:lnTo>
                  <a:pt x="30564" y="5547"/>
                </a:lnTo>
                <a:cubicBezTo>
                  <a:pt x="32321" y="3880"/>
                  <a:pt x="34033" y="2191"/>
                  <a:pt x="35745" y="502"/>
                </a:cubicBezTo>
                <a:close/>
                <a:moveTo>
                  <a:pt x="39032" y="502"/>
                </a:moveTo>
                <a:cubicBezTo>
                  <a:pt x="38963" y="571"/>
                  <a:pt x="38918" y="616"/>
                  <a:pt x="38872" y="685"/>
                </a:cubicBezTo>
                <a:cubicBezTo>
                  <a:pt x="37252" y="2305"/>
                  <a:pt x="35631" y="3926"/>
                  <a:pt x="33988" y="5547"/>
                </a:cubicBezTo>
                <a:lnTo>
                  <a:pt x="32846" y="5547"/>
                </a:lnTo>
                <a:cubicBezTo>
                  <a:pt x="34558" y="3858"/>
                  <a:pt x="36247" y="2169"/>
                  <a:pt x="37959" y="502"/>
                </a:cubicBezTo>
                <a:close/>
                <a:moveTo>
                  <a:pt x="40470" y="502"/>
                </a:moveTo>
                <a:cubicBezTo>
                  <a:pt x="39762" y="1278"/>
                  <a:pt x="39032" y="2032"/>
                  <a:pt x="38302" y="2785"/>
                </a:cubicBezTo>
                <a:cubicBezTo>
                  <a:pt x="37388" y="3698"/>
                  <a:pt x="36475" y="4611"/>
                  <a:pt x="35562" y="5547"/>
                </a:cubicBezTo>
                <a:lnTo>
                  <a:pt x="34284" y="5547"/>
                </a:lnTo>
                <a:cubicBezTo>
                  <a:pt x="35859" y="3972"/>
                  <a:pt x="37434" y="2397"/>
                  <a:pt x="39009" y="822"/>
                </a:cubicBezTo>
                <a:cubicBezTo>
                  <a:pt x="39100" y="708"/>
                  <a:pt x="39215" y="616"/>
                  <a:pt x="39306" y="502"/>
                </a:cubicBezTo>
                <a:close/>
                <a:moveTo>
                  <a:pt x="41543" y="502"/>
                </a:moveTo>
                <a:cubicBezTo>
                  <a:pt x="39831" y="2191"/>
                  <a:pt x="38096" y="3858"/>
                  <a:pt x="36361" y="5547"/>
                </a:cubicBezTo>
                <a:lnTo>
                  <a:pt x="35677" y="5547"/>
                </a:lnTo>
                <a:cubicBezTo>
                  <a:pt x="37320" y="3858"/>
                  <a:pt x="38963" y="2169"/>
                  <a:pt x="40607" y="502"/>
                </a:cubicBezTo>
                <a:close/>
                <a:moveTo>
                  <a:pt x="43620" y="502"/>
                </a:moveTo>
                <a:cubicBezTo>
                  <a:pt x="41931" y="2191"/>
                  <a:pt x="40242" y="3858"/>
                  <a:pt x="38530" y="5547"/>
                </a:cubicBezTo>
                <a:lnTo>
                  <a:pt x="36955" y="5547"/>
                </a:lnTo>
                <a:cubicBezTo>
                  <a:pt x="38621" y="3858"/>
                  <a:pt x="40310" y="2191"/>
                  <a:pt x="41976" y="502"/>
                </a:cubicBezTo>
                <a:close/>
                <a:moveTo>
                  <a:pt x="44944" y="502"/>
                </a:moveTo>
                <a:cubicBezTo>
                  <a:pt x="43300" y="2214"/>
                  <a:pt x="41634" y="3880"/>
                  <a:pt x="39945" y="5547"/>
                </a:cubicBezTo>
                <a:lnTo>
                  <a:pt x="38781" y="5547"/>
                </a:lnTo>
                <a:cubicBezTo>
                  <a:pt x="40493" y="3880"/>
                  <a:pt x="42205" y="2191"/>
                  <a:pt x="43894" y="502"/>
                </a:cubicBezTo>
                <a:close/>
                <a:moveTo>
                  <a:pt x="45834" y="502"/>
                </a:moveTo>
                <a:cubicBezTo>
                  <a:pt x="44738" y="1735"/>
                  <a:pt x="43643" y="2990"/>
                  <a:pt x="42524" y="4200"/>
                </a:cubicBezTo>
                <a:cubicBezTo>
                  <a:pt x="42091" y="4656"/>
                  <a:pt x="41680" y="5090"/>
                  <a:pt x="41246" y="5547"/>
                </a:cubicBezTo>
                <a:lnTo>
                  <a:pt x="40379" y="5547"/>
                </a:lnTo>
                <a:cubicBezTo>
                  <a:pt x="42068" y="3903"/>
                  <a:pt x="43734" y="2214"/>
                  <a:pt x="45332" y="502"/>
                </a:cubicBezTo>
                <a:close/>
                <a:moveTo>
                  <a:pt x="46610" y="502"/>
                </a:moveTo>
                <a:lnTo>
                  <a:pt x="46793" y="731"/>
                </a:lnTo>
                <a:cubicBezTo>
                  <a:pt x="45628" y="2077"/>
                  <a:pt x="44487" y="3447"/>
                  <a:pt x="43277" y="4702"/>
                </a:cubicBezTo>
                <a:cubicBezTo>
                  <a:pt x="43026" y="4976"/>
                  <a:pt x="42752" y="5273"/>
                  <a:pt x="42479" y="5547"/>
                </a:cubicBezTo>
                <a:lnTo>
                  <a:pt x="41406" y="5547"/>
                </a:lnTo>
                <a:cubicBezTo>
                  <a:pt x="42981" y="3880"/>
                  <a:pt x="44533" y="2191"/>
                  <a:pt x="46085" y="502"/>
                </a:cubicBezTo>
                <a:close/>
                <a:moveTo>
                  <a:pt x="46929" y="913"/>
                </a:moveTo>
                <a:lnTo>
                  <a:pt x="47363" y="1484"/>
                </a:lnTo>
                <a:cubicBezTo>
                  <a:pt x="46062" y="2808"/>
                  <a:pt x="44784" y="4177"/>
                  <a:pt x="43483" y="5547"/>
                </a:cubicBezTo>
                <a:lnTo>
                  <a:pt x="42707" y="5547"/>
                </a:lnTo>
                <a:cubicBezTo>
                  <a:pt x="42935" y="5296"/>
                  <a:pt x="43186" y="5067"/>
                  <a:pt x="43414" y="4839"/>
                </a:cubicBezTo>
                <a:cubicBezTo>
                  <a:pt x="44647" y="3584"/>
                  <a:pt x="45765" y="2237"/>
                  <a:pt x="46929" y="913"/>
                </a:cubicBezTo>
                <a:close/>
                <a:moveTo>
                  <a:pt x="47523" y="1644"/>
                </a:moveTo>
                <a:lnTo>
                  <a:pt x="48162" y="2488"/>
                </a:lnTo>
                <a:cubicBezTo>
                  <a:pt x="47272" y="3515"/>
                  <a:pt x="46382" y="4542"/>
                  <a:pt x="45469" y="5547"/>
                </a:cubicBezTo>
                <a:lnTo>
                  <a:pt x="43802" y="5547"/>
                </a:lnTo>
                <a:cubicBezTo>
                  <a:pt x="45035" y="4246"/>
                  <a:pt x="46268" y="2945"/>
                  <a:pt x="47523" y="1644"/>
                </a:cubicBezTo>
                <a:close/>
                <a:moveTo>
                  <a:pt x="48276" y="2625"/>
                </a:moveTo>
                <a:lnTo>
                  <a:pt x="48550" y="2967"/>
                </a:lnTo>
                <a:lnTo>
                  <a:pt x="46610" y="5547"/>
                </a:lnTo>
                <a:lnTo>
                  <a:pt x="45743" y="5547"/>
                </a:lnTo>
                <a:cubicBezTo>
                  <a:pt x="46610" y="4588"/>
                  <a:pt x="47454" y="3607"/>
                  <a:pt x="48276" y="2625"/>
                </a:cubicBezTo>
                <a:close/>
                <a:moveTo>
                  <a:pt x="1" y="0"/>
                </a:moveTo>
                <a:lnTo>
                  <a:pt x="2397" y="3013"/>
                </a:lnTo>
                <a:lnTo>
                  <a:pt x="1" y="6026"/>
                </a:lnTo>
                <a:lnTo>
                  <a:pt x="46861" y="6026"/>
                </a:lnTo>
                <a:lnTo>
                  <a:pt x="49166" y="2967"/>
                </a:lnTo>
                <a:lnTo>
                  <a:pt x="468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0" name="Google Shape;1970;p49"/>
          <p:cNvGrpSpPr/>
          <p:nvPr/>
        </p:nvGrpSpPr>
        <p:grpSpPr>
          <a:xfrm rot="-4355879">
            <a:off x="7736692" y="3851189"/>
            <a:ext cx="1030978" cy="397998"/>
            <a:chOff x="-623075" y="2736900"/>
            <a:chExt cx="720250" cy="273275"/>
          </a:xfrm>
        </p:grpSpPr>
        <p:sp>
          <p:nvSpPr>
            <p:cNvPr id="1971" name="Google Shape;1971;p49"/>
            <p:cNvSpPr/>
            <p:nvPr/>
          </p:nvSpPr>
          <p:spPr>
            <a:xfrm>
              <a:off x="-623075" y="2736900"/>
              <a:ext cx="634575" cy="248050"/>
            </a:xfrm>
            <a:custGeom>
              <a:avLst/>
              <a:gdLst/>
              <a:ahLst/>
              <a:cxnLst/>
              <a:rect l="l" t="t" r="r" b="b"/>
              <a:pathLst>
                <a:path w="25383" h="9922" extrusionOk="0">
                  <a:moveTo>
                    <a:pt x="15637" y="2440"/>
                  </a:moveTo>
                  <a:lnTo>
                    <a:pt x="15637" y="2440"/>
                  </a:lnTo>
                  <a:cubicBezTo>
                    <a:pt x="16104" y="2907"/>
                    <a:pt x="16346" y="3595"/>
                    <a:pt x="16197" y="4444"/>
                  </a:cubicBezTo>
                  <a:cubicBezTo>
                    <a:pt x="16180" y="4536"/>
                    <a:pt x="16162" y="4625"/>
                    <a:pt x="16137" y="4714"/>
                  </a:cubicBezTo>
                  <a:cubicBezTo>
                    <a:pt x="16282" y="4326"/>
                    <a:pt x="16333" y="3905"/>
                    <a:pt x="16279" y="3463"/>
                  </a:cubicBezTo>
                  <a:cubicBezTo>
                    <a:pt x="16218" y="2985"/>
                    <a:pt x="15976" y="2650"/>
                    <a:pt x="15637" y="2440"/>
                  </a:cubicBezTo>
                  <a:close/>
                  <a:moveTo>
                    <a:pt x="14164" y="1"/>
                  </a:moveTo>
                  <a:cubicBezTo>
                    <a:pt x="12311" y="1"/>
                    <a:pt x="10317" y="906"/>
                    <a:pt x="9315" y="2318"/>
                  </a:cubicBezTo>
                  <a:cubicBezTo>
                    <a:pt x="8299" y="3755"/>
                    <a:pt x="8163" y="5753"/>
                    <a:pt x="9130" y="7242"/>
                  </a:cubicBezTo>
                  <a:cubicBezTo>
                    <a:pt x="9197" y="7346"/>
                    <a:pt x="9265" y="7446"/>
                    <a:pt x="9340" y="7539"/>
                  </a:cubicBezTo>
                  <a:cubicBezTo>
                    <a:pt x="6662" y="7321"/>
                    <a:pt x="4006" y="6323"/>
                    <a:pt x="2169" y="4376"/>
                  </a:cubicBezTo>
                  <a:cubicBezTo>
                    <a:pt x="1984" y="4180"/>
                    <a:pt x="1748" y="4097"/>
                    <a:pt x="1510" y="4097"/>
                  </a:cubicBezTo>
                  <a:cubicBezTo>
                    <a:pt x="768" y="4097"/>
                    <a:pt x="1" y="4889"/>
                    <a:pt x="643" y="5567"/>
                  </a:cubicBezTo>
                  <a:cubicBezTo>
                    <a:pt x="679" y="5606"/>
                    <a:pt x="715" y="5646"/>
                    <a:pt x="750" y="5681"/>
                  </a:cubicBezTo>
                  <a:cubicBezTo>
                    <a:pt x="818" y="5207"/>
                    <a:pt x="1460" y="4736"/>
                    <a:pt x="1980" y="4736"/>
                  </a:cubicBezTo>
                  <a:cubicBezTo>
                    <a:pt x="2152" y="4736"/>
                    <a:pt x="2305" y="4786"/>
                    <a:pt x="2426" y="4900"/>
                  </a:cubicBezTo>
                  <a:cubicBezTo>
                    <a:pt x="4462" y="6847"/>
                    <a:pt x="7072" y="7924"/>
                    <a:pt x="9735" y="7924"/>
                  </a:cubicBezTo>
                  <a:cubicBezTo>
                    <a:pt x="10952" y="7924"/>
                    <a:pt x="12182" y="7699"/>
                    <a:pt x="13373" y="7229"/>
                  </a:cubicBezTo>
                  <a:lnTo>
                    <a:pt x="13373" y="7229"/>
                  </a:lnTo>
                  <a:cubicBezTo>
                    <a:pt x="13091" y="7314"/>
                    <a:pt x="12806" y="7382"/>
                    <a:pt x="12517" y="7432"/>
                  </a:cubicBezTo>
                  <a:cubicBezTo>
                    <a:pt x="12471" y="7439"/>
                    <a:pt x="12428" y="7446"/>
                    <a:pt x="12378" y="7453"/>
                  </a:cubicBezTo>
                  <a:cubicBezTo>
                    <a:pt x="12321" y="7464"/>
                    <a:pt x="12264" y="7471"/>
                    <a:pt x="12204" y="7478"/>
                  </a:cubicBezTo>
                  <a:cubicBezTo>
                    <a:pt x="12200" y="7478"/>
                    <a:pt x="12196" y="7474"/>
                    <a:pt x="12189" y="7471"/>
                  </a:cubicBezTo>
                  <a:cubicBezTo>
                    <a:pt x="12150" y="7474"/>
                    <a:pt x="12115" y="7474"/>
                    <a:pt x="12075" y="7474"/>
                  </a:cubicBezTo>
                  <a:cubicBezTo>
                    <a:pt x="11815" y="7474"/>
                    <a:pt x="11562" y="7428"/>
                    <a:pt x="11401" y="7321"/>
                  </a:cubicBezTo>
                  <a:cubicBezTo>
                    <a:pt x="10068" y="6437"/>
                    <a:pt x="8716" y="5068"/>
                    <a:pt x="9793" y="3427"/>
                  </a:cubicBezTo>
                  <a:cubicBezTo>
                    <a:pt x="10563" y="2251"/>
                    <a:pt x="12136" y="1138"/>
                    <a:pt x="13551" y="1006"/>
                  </a:cubicBezTo>
                  <a:cubicBezTo>
                    <a:pt x="13797" y="982"/>
                    <a:pt x="14068" y="967"/>
                    <a:pt x="14350" y="967"/>
                  </a:cubicBezTo>
                  <a:cubicBezTo>
                    <a:pt x="15676" y="967"/>
                    <a:pt x="17274" y="1278"/>
                    <a:pt x="17916" y="2397"/>
                  </a:cubicBezTo>
                  <a:cubicBezTo>
                    <a:pt x="17987" y="2525"/>
                    <a:pt x="18051" y="2654"/>
                    <a:pt x="18101" y="2786"/>
                  </a:cubicBezTo>
                  <a:cubicBezTo>
                    <a:pt x="18084" y="2715"/>
                    <a:pt x="18058" y="2643"/>
                    <a:pt x="18037" y="2568"/>
                  </a:cubicBezTo>
                  <a:cubicBezTo>
                    <a:pt x="17434" y="756"/>
                    <a:pt x="15859" y="1"/>
                    <a:pt x="14164" y="1"/>
                  </a:cubicBezTo>
                  <a:close/>
                  <a:moveTo>
                    <a:pt x="18265" y="4390"/>
                  </a:moveTo>
                  <a:cubicBezTo>
                    <a:pt x="18122" y="5257"/>
                    <a:pt x="17630" y="6077"/>
                    <a:pt x="16942" y="6658"/>
                  </a:cubicBezTo>
                  <a:cubicBezTo>
                    <a:pt x="16803" y="6776"/>
                    <a:pt x="16582" y="6826"/>
                    <a:pt x="16340" y="6826"/>
                  </a:cubicBezTo>
                  <a:cubicBezTo>
                    <a:pt x="15833" y="6826"/>
                    <a:pt x="15242" y="6605"/>
                    <a:pt x="15127" y="6309"/>
                  </a:cubicBezTo>
                  <a:cubicBezTo>
                    <a:pt x="14956" y="6459"/>
                    <a:pt x="14767" y="6590"/>
                    <a:pt x="14571" y="6708"/>
                  </a:cubicBezTo>
                  <a:cubicBezTo>
                    <a:pt x="14660" y="6686"/>
                    <a:pt x="14742" y="6676"/>
                    <a:pt x="14821" y="6676"/>
                  </a:cubicBezTo>
                  <a:cubicBezTo>
                    <a:pt x="15551" y="6676"/>
                    <a:pt x="15844" y="7550"/>
                    <a:pt x="14945" y="8009"/>
                  </a:cubicBezTo>
                  <a:cubicBezTo>
                    <a:pt x="14906" y="8027"/>
                    <a:pt x="14870" y="8049"/>
                    <a:pt x="14832" y="8067"/>
                  </a:cubicBezTo>
                  <a:cubicBezTo>
                    <a:pt x="15723" y="8345"/>
                    <a:pt x="16560" y="8523"/>
                    <a:pt x="17424" y="8523"/>
                  </a:cubicBezTo>
                  <a:cubicBezTo>
                    <a:pt x="18073" y="8523"/>
                    <a:pt x="18732" y="8423"/>
                    <a:pt x="19442" y="8184"/>
                  </a:cubicBezTo>
                  <a:cubicBezTo>
                    <a:pt x="20943" y="7678"/>
                    <a:pt x="22287" y="6765"/>
                    <a:pt x="23603" y="5902"/>
                  </a:cubicBezTo>
                  <a:cubicBezTo>
                    <a:pt x="23810" y="5766"/>
                    <a:pt x="24006" y="5710"/>
                    <a:pt x="24177" y="5710"/>
                  </a:cubicBezTo>
                  <a:cubicBezTo>
                    <a:pt x="24434" y="5710"/>
                    <a:pt x="24641" y="5835"/>
                    <a:pt x="24762" y="6020"/>
                  </a:cubicBezTo>
                  <a:cubicBezTo>
                    <a:pt x="24922" y="5688"/>
                    <a:pt x="25086" y="5356"/>
                    <a:pt x="25251" y="5025"/>
                  </a:cubicBezTo>
                  <a:cubicBezTo>
                    <a:pt x="25254" y="5007"/>
                    <a:pt x="25261" y="4993"/>
                    <a:pt x="25272" y="4979"/>
                  </a:cubicBezTo>
                  <a:cubicBezTo>
                    <a:pt x="25272" y="4975"/>
                    <a:pt x="25276" y="4975"/>
                    <a:pt x="25276" y="4971"/>
                  </a:cubicBezTo>
                  <a:cubicBezTo>
                    <a:pt x="25297" y="4932"/>
                    <a:pt x="25315" y="4893"/>
                    <a:pt x="25336" y="4854"/>
                  </a:cubicBezTo>
                  <a:cubicBezTo>
                    <a:pt x="25343" y="4836"/>
                    <a:pt x="25358" y="4821"/>
                    <a:pt x="25379" y="4811"/>
                  </a:cubicBezTo>
                  <a:cubicBezTo>
                    <a:pt x="25383" y="4808"/>
                    <a:pt x="25383" y="4808"/>
                    <a:pt x="25383" y="4803"/>
                  </a:cubicBezTo>
                  <a:cubicBezTo>
                    <a:pt x="25264" y="4747"/>
                    <a:pt x="25144" y="4690"/>
                    <a:pt x="25026" y="4632"/>
                  </a:cubicBezTo>
                  <a:cubicBezTo>
                    <a:pt x="22576" y="6879"/>
                    <a:pt x="19410" y="8216"/>
                    <a:pt x="16068" y="8216"/>
                  </a:cubicBezTo>
                  <a:cubicBezTo>
                    <a:pt x="15918" y="8216"/>
                    <a:pt x="15765" y="8216"/>
                    <a:pt x="15612" y="8210"/>
                  </a:cubicBezTo>
                  <a:cubicBezTo>
                    <a:pt x="15523" y="8205"/>
                    <a:pt x="15434" y="8202"/>
                    <a:pt x="15345" y="8198"/>
                  </a:cubicBezTo>
                  <a:cubicBezTo>
                    <a:pt x="16881" y="7364"/>
                    <a:pt x="18105" y="6070"/>
                    <a:pt x="18265" y="4390"/>
                  </a:cubicBezTo>
                  <a:close/>
                  <a:moveTo>
                    <a:pt x="24644" y="7000"/>
                  </a:moveTo>
                  <a:cubicBezTo>
                    <a:pt x="24576" y="7079"/>
                    <a:pt x="24491" y="7153"/>
                    <a:pt x="24384" y="7221"/>
                  </a:cubicBezTo>
                  <a:cubicBezTo>
                    <a:pt x="23578" y="7749"/>
                    <a:pt x="22761" y="8277"/>
                    <a:pt x="21913" y="8737"/>
                  </a:cubicBezTo>
                  <a:cubicBezTo>
                    <a:pt x="22919" y="8309"/>
                    <a:pt x="23882" y="7774"/>
                    <a:pt x="24772" y="7143"/>
                  </a:cubicBezTo>
                  <a:cubicBezTo>
                    <a:pt x="24726" y="7097"/>
                    <a:pt x="24683" y="7046"/>
                    <a:pt x="24644" y="7000"/>
                  </a:cubicBezTo>
                  <a:close/>
                  <a:moveTo>
                    <a:pt x="12696" y="8916"/>
                  </a:moveTo>
                  <a:cubicBezTo>
                    <a:pt x="12125" y="9087"/>
                    <a:pt x="11547" y="9215"/>
                    <a:pt x="10970" y="9304"/>
                  </a:cubicBezTo>
                  <a:cubicBezTo>
                    <a:pt x="11219" y="9296"/>
                    <a:pt x="11468" y="9283"/>
                    <a:pt x="11718" y="9265"/>
                  </a:cubicBezTo>
                  <a:cubicBezTo>
                    <a:pt x="11733" y="9265"/>
                    <a:pt x="11747" y="9261"/>
                    <a:pt x="11761" y="9261"/>
                  </a:cubicBezTo>
                  <a:cubicBezTo>
                    <a:pt x="12346" y="9489"/>
                    <a:pt x="12963" y="9650"/>
                    <a:pt x="13565" y="9760"/>
                  </a:cubicBezTo>
                  <a:cubicBezTo>
                    <a:pt x="13976" y="9831"/>
                    <a:pt x="14389" y="9885"/>
                    <a:pt x="14799" y="9921"/>
                  </a:cubicBezTo>
                  <a:cubicBezTo>
                    <a:pt x="14250" y="9782"/>
                    <a:pt x="13693" y="9607"/>
                    <a:pt x="13116" y="9403"/>
                  </a:cubicBezTo>
                  <a:cubicBezTo>
                    <a:pt x="12821" y="9304"/>
                    <a:pt x="12696" y="9122"/>
                    <a:pt x="12696" y="891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-134200" y="2744850"/>
              <a:ext cx="231375" cy="265325"/>
            </a:xfrm>
            <a:custGeom>
              <a:avLst/>
              <a:gdLst/>
              <a:ahLst/>
              <a:cxnLst/>
              <a:rect l="l" t="t" r="r" b="b"/>
              <a:pathLst>
                <a:path w="9255" h="10613" extrusionOk="0">
                  <a:moveTo>
                    <a:pt x="1556" y="0"/>
                  </a:moveTo>
                  <a:cubicBezTo>
                    <a:pt x="800" y="0"/>
                    <a:pt x="1" y="824"/>
                    <a:pt x="732" y="1366"/>
                  </a:cubicBezTo>
                  <a:cubicBezTo>
                    <a:pt x="928" y="1073"/>
                    <a:pt x="1812" y="521"/>
                    <a:pt x="2240" y="521"/>
                  </a:cubicBezTo>
                  <a:cubicBezTo>
                    <a:pt x="2304" y="521"/>
                    <a:pt x="2358" y="535"/>
                    <a:pt x="2401" y="560"/>
                  </a:cubicBezTo>
                  <a:cubicBezTo>
                    <a:pt x="4187" y="1801"/>
                    <a:pt x="6070" y="2874"/>
                    <a:pt x="8049" y="3784"/>
                  </a:cubicBezTo>
                  <a:cubicBezTo>
                    <a:pt x="8099" y="3805"/>
                    <a:pt x="8042" y="3898"/>
                    <a:pt x="7917" y="4015"/>
                  </a:cubicBezTo>
                  <a:cubicBezTo>
                    <a:pt x="7985" y="4097"/>
                    <a:pt x="8028" y="4207"/>
                    <a:pt x="7967" y="4304"/>
                  </a:cubicBezTo>
                  <a:cubicBezTo>
                    <a:pt x="7864" y="4464"/>
                    <a:pt x="7760" y="4622"/>
                    <a:pt x="7660" y="4782"/>
                  </a:cubicBezTo>
                  <a:cubicBezTo>
                    <a:pt x="7557" y="4939"/>
                    <a:pt x="7414" y="5025"/>
                    <a:pt x="7250" y="5092"/>
                  </a:cubicBezTo>
                  <a:cubicBezTo>
                    <a:pt x="7218" y="5135"/>
                    <a:pt x="7179" y="5178"/>
                    <a:pt x="7140" y="5221"/>
                  </a:cubicBezTo>
                  <a:cubicBezTo>
                    <a:pt x="7322" y="5420"/>
                    <a:pt x="7429" y="5624"/>
                    <a:pt x="7357" y="5766"/>
                  </a:cubicBezTo>
                  <a:cubicBezTo>
                    <a:pt x="7079" y="6330"/>
                    <a:pt x="6801" y="6893"/>
                    <a:pt x="6522" y="7456"/>
                  </a:cubicBezTo>
                  <a:cubicBezTo>
                    <a:pt x="6505" y="7495"/>
                    <a:pt x="6462" y="7513"/>
                    <a:pt x="6402" y="7513"/>
                  </a:cubicBezTo>
                  <a:cubicBezTo>
                    <a:pt x="6184" y="7513"/>
                    <a:pt x="5739" y="7274"/>
                    <a:pt x="5396" y="6985"/>
                  </a:cubicBezTo>
                  <a:cubicBezTo>
                    <a:pt x="5097" y="7902"/>
                    <a:pt x="4886" y="8850"/>
                    <a:pt x="4768" y="9831"/>
                  </a:cubicBezTo>
                  <a:cubicBezTo>
                    <a:pt x="4707" y="10362"/>
                    <a:pt x="5164" y="10612"/>
                    <a:pt x="5653" y="10612"/>
                  </a:cubicBezTo>
                  <a:cubicBezTo>
                    <a:pt x="6152" y="10612"/>
                    <a:pt x="6683" y="10355"/>
                    <a:pt x="6740" y="9874"/>
                  </a:cubicBezTo>
                  <a:cubicBezTo>
                    <a:pt x="7001" y="7678"/>
                    <a:pt x="7742" y="5691"/>
                    <a:pt x="8973" y="3855"/>
                  </a:cubicBezTo>
                  <a:cubicBezTo>
                    <a:pt x="9254" y="3430"/>
                    <a:pt x="8805" y="3006"/>
                    <a:pt x="8430" y="2907"/>
                  </a:cubicBezTo>
                  <a:cubicBezTo>
                    <a:pt x="6155" y="2282"/>
                    <a:pt x="4034" y="1348"/>
                    <a:pt x="2019" y="125"/>
                  </a:cubicBezTo>
                  <a:cubicBezTo>
                    <a:pt x="1876" y="35"/>
                    <a:pt x="1720" y="0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42575" y="2872150"/>
              <a:ext cx="4475" cy="3225"/>
            </a:xfrm>
            <a:custGeom>
              <a:avLst/>
              <a:gdLst/>
              <a:ahLst/>
              <a:cxnLst/>
              <a:rect l="l" t="t" r="r" b="b"/>
              <a:pathLst>
                <a:path w="179" h="129" extrusionOk="0">
                  <a:moveTo>
                    <a:pt x="179" y="0"/>
                  </a:moveTo>
                  <a:lnTo>
                    <a:pt x="179" y="0"/>
                  </a:lnTo>
                  <a:cubicBezTo>
                    <a:pt x="169" y="4"/>
                    <a:pt x="158" y="7"/>
                    <a:pt x="151" y="11"/>
                  </a:cubicBezTo>
                  <a:cubicBezTo>
                    <a:pt x="101" y="32"/>
                    <a:pt x="51" y="46"/>
                    <a:pt x="1" y="61"/>
                  </a:cubicBezTo>
                  <a:lnTo>
                    <a:pt x="69" y="129"/>
                  </a:lnTo>
                  <a:cubicBezTo>
                    <a:pt x="108" y="86"/>
                    <a:pt x="147" y="43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-604975" y="2878900"/>
              <a:ext cx="346175" cy="94175"/>
            </a:xfrm>
            <a:custGeom>
              <a:avLst/>
              <a:gdLst/>
              <a:ahLst/>
              <a:cxnLst/>
              <a:rect l="l" t="t" r="r" b="b"/>
              <a:pathLst>
                <a:path w="13847" h="3767" extrusionOk="0">
                  <a:moveTo>
                    <a:pt x="13847" y="1028"/>
                  </a:moveTo>
                  <a:lnTo>
                    <a:pt x="13847" y="1028"/>
                  </a:lnTo>
                  <a:cubicBezTo>
                    <a:pt x="13751" y="1049"/>
                    <a:pt x="13651" y="1088"/>
                    <a:pt x="13544" y="1142"/>
                  </a:cubicBezTo>
                  <a:cubicBezTo>
                    <a:pt x="13248" y="1295"/>
                    <a:pt x="12948" y="1427"/>
                    <a:pt x="12649" y="1549"/>
                  </a:cubicBezTo>
                  <a:cubicBezTo>
                    <a:pt x="13070" y="1420"/>
                    <a:pt x="13480" y="1249"/>
                    <a:pt x="13847" y="1028"/>
                  </a:cubicBezTo>
                  <a:close/>
                  <a:moveTo>
                    <a:pt x="26" y="1"/>
                  </a:moveTo>
                  <a:lnTo>
                    <a:pt x="26" y="1"/>
                  </a:lnTo>
                  <a:cubicBezTo>
                    <a:pt x="1" y="172"/>
                    <a:pt x="51" y="340"/>
                    <a:pt x="208" y="489"/>
                  </a:cubicBezTo>
                  <a:cubicBezTo>
                    <a:pt x="2504" y="2686"/>
                    <a:pt x="5407" y="3766"/>
                    <a:pt x="8370" y="3766"/>
                  </a:cubicBezTo>
                  <a:cubicBezTo>
                    <a:pt x="8994" y="3766"/>
                    <a:pt x="9622" y="3720"/>
                    <a:pt x="10246" y="3624"/>
                  </a:cubicBezTo>
                  <a:lnTo>
                    <a:pt x="10246" y="3624"/>
                  </a:lnTo>
                  <a:cubicBezTo>
                    <a:pt x="10068" y="3627"/>
                    <a:pt x="9889" y="3631"/>
                    <a:pt x="9711" y="3631"/>
                  </a:cubicBezTo>
                  <a:cubicBezTo>
                    <a:pt x="6177" y="3631"/>
                    <a:pt x="2519" y="256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-604350" y="2855275"/>
              <a:ext cx="377400" cy="114400"/>
            </a:xfrm>
            <a:custGeom>
              <a:avLst/>
              <a:gdLst/>
              <a:ahLst/>
              <a:cxnLst/>
              <a:rect l="l" t="t" r="r" b="b"/>
              <a:pathLst>
                <a:path w="15096" h="4576" extrusionOk="0">
                  <a:moveTo>
                    <a:pt x="1231" y="1"/>
                  </a:moveTo>
                  <a:cubicBezTo>
                    <a:pt x="711" y="1"/>
                    <a:pt x="69" y="472"/>
                    <a:pt x="1" y="946"/>
                  </a:cubicBezTo>
                  <a:cubicBezTo>
                    <a:pt x="2494" y="3506"/>
                    <a:pt x="6152" y="4576"/>
                    <a:pt x="9686" y="4576"/>
                  </a:cubicBezTo>
                  <a:cubicBezTo>
                    <a:pt x="9864" y="4576"/>
                    <a:pt x="10043" y="4572"/>
                    <a:pt x="10221" y="4569"/>
                  </a:cubicBezTo>
                  <a:cubicBezTo>
                    <a:pt x="10798" y="4480"/>
                    <a:pt x="11376" y="4352"/>
                    <a:pt x="11947" y="4181"/>
                  </a:cubicBezTo>
                  <a:cubicBezTo>
                    <a:pt x="11935" y="3695"/>
                    <a:pt x="12588" y="3082"/>
                    <a:pt x="13194" y="3082"/>
                  </a:cubicBezTo>
                  <a:cubicBezTo>
                    <a:pt x="13283" y="3082"/>
                    <a:pt x="13372" y="3096"/>
                    <a:pt x="13458" y="3124"/>
                  </a:cubicBezTo>
                  <a:cubicBezTo>
                    <a:pt x="13668" y="3196"/>
                    <a:pt x="13879" y="3267"/>
                    <a:pt x="14083" y="3332"/>
                  </a:cubicBezTo>
                  <a:cubicBezTo>
                    <a:pt x="14121" y="3314"/>
                    <a:pt x="14157" y="3292"/>
                    <a:pt x="14196" y="3274"/>
                  </a:cubicBezTo>
                  <a:cubicBezTo>
                    <a:pt x="15095" y="2815"/>
                    <a:pt x="14802" y="1941"/>
                    <a:pt x="14072" y="1941"/>
                  </a:cubicBezTo>
                  <a:cubicBezTo>
                    <a:pt x="13993" y="1941"/>
                    <a:pt x="13911" y="1951"/>
                    <a:pt x="13822" y="1973"/>
                  </a:cubicBezTo>
                  <a:cubicBezTo>
                    <a:pt x="13455" y="2194"/>
                    <a:pt x="13045" y="2365"/>
                    <a:pt x="12624" y="2494"/>
                  </a:cubicBezTo>
                  <a:cubicBezTo>
                    <a:pt x="11433" y="2964"/>
                    <a:pt x="10203" y="3189"/>
                    <a:pt x="8986" y="3189"/>
                  </a:cubicBezTo>
                  <a:cubicBezTo>
                    <a:pt x="6323" y="3189"/>
                    <a:pt x="3713" y="2112"/>
                    <a:pt x="1677" y="165"/>
                  </a:cubicBezTo>
                  <a:cubicBezTo>
                    <a:pt x="1556" y="51"/>
                    <a:pt x="1403" y="1"/>
                    <a:pt x="123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-382175" y="2780400"/>
              <a:ext cx="217875" cy="143275"/>
            </a:xfrm>
            <a:custGeom>
              <a:avLst/>
              <a:gdLst/>
              <a:ahLst/>
              <a:cxnLst/>
              <a:rect l="l" t="t" r="r" b="b"/>
              <a:pathLst>
                <a:path w="8715" h="5731" extrusionOk="0">
                  <a:moveTo>
                    <a:pt x="8465" y="1046"/>
                  </a:moveTo>
                  <a:lnTo>
                    <a:pt x="8465" y="1046"/>
                  </a:lnTo>
                  <a:cubicBezTo>
                    <a:pt x="8629" y="1613"/>
                    <a:pt x="8675" y="2148"/>
                    <a:pt x="8629" y="2650"/>
                  </a:cubicBezTo>
                  <a:cubicBezTo>
                    <a:pt x="8715" y="2119"/>
                    <a:pt x="8672" y="1570"/>
                    <a:pt x="8465" y="1046"/>
                  </a:cubicBezTo>
                  <a:close/>
                  <a:moveTo>
                    <a:pt x="6501" y="2974"/>
                  </a:moveTo>
                  <a:cubicBezTo>
                    <a:pt x="6333" y="3424"/>
                    <a:pt x="6040" y="3827"/>
                    <a:pt x="5648" y="4155"/>
                  </a:cubicBezTo>
                  <a:cubicBezTo>
                    <a:pt x="5477" y="4301"/>
                    <a:pt x="5441" y="4440"/>
                    <a:pt x="5491" y="4569"/>
                  </a:cubicBezTo>
                  <a:cubicBezTo>
                    <a:pt x="5966" y="4162"/>
                    <a:pt x="6325" y="3638"/>
                    <a:pt x="6501" y="2974"/>
                  </a:cubicBezTo>
                  <a:close/>
                  <a:moveTo>
                    <a:pt x="4172" y="1"/>
                  </a:moveTo>
                  <a:cubicBezTo>
                    <a:pt x="3908" y="1"/>
                    <a:pt x="3634" y="33"/>
                    <a:pt x="3359" y="104"/>
                  </a:cubicBezTo>
                  <a:cubicBezTo>
                    <a:pt x="1391" y="607"/>
                    <a:pt x="0" y="2932"/>
                    <a:pt x="1348" y="4732"/>
                  </a:cubicBezTo>
                  <a:cubicBezTo>
                    <a:pt x="1672" y="5160"/>
                    <a:pt x="2086" y="5485"/>
                    <a:pt x="2553" y="5731"/>
                  </a:cubicBezTo>
                  <a:cubicBezTo>
                    <a:pt x="2617" y="5728"/>
                    <a:pt x="2681" y="5724"/>
                    <a:pt x="2742" y="5713"/>
                  </a:cubicBezTo>
                  <a:cubicBezTo>
                    <a:pt x="2788" y="5706"/>
                    <a:pt x="2835" y="5699"/>
                    <a:pt x="2881" y="5692"/>
                  </a:cubicBezTo>
                  <a:cubicBezTo>
                    <a:pt x="3427" y="5581"/>
                    <a:pt x="3815" y="5282"/>
                    <a:pt x="3256" y="4908"/>
                  </a:cubicBezTo>
                  <a:cubicBezTo>
                    <a:pt x="2449" y="4373"/>
                    <a:pt x="1391" y="3616"/>
                    <a:pt x="1862" y="2497"/>
                  </a:cubicBezTo>
                  <a:cubicBezTo>
                    <a:pt x="2153" y="1798"/>
                    <a:pt x="3163" y="1003"/>
                    <a:pt x="3822" y="675"/>
                  </a:cubicBezTo>
                  <a:cubicBezTo>
                    <a:pt x="4161" y="511"/>
                    <a:pt x="4554" y="422"/>
                    <a:pt x="4939" y="422"/>
                  </a:cubicBezTo>
                  <a:cubicBezTo>
                    <a:pt x="5324" y="422"/>
                    <a:pt x="5698" y="511"/>
                    <a:pt x="6001" y="700"/>
                  </a:cubicBezTo>
                  <a:cubicBezTo>
                    <a:pt x="5552" y="247"/>
                    <a:pt x="4892" y="1"/>
                    <a:pt x="417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-405175" y="2761075"/>
              <a:ext cx="239900" cy="162700"/>
            </a:xfrm>
            <a:custGeom>
              <a:avLst/>
              <a:gdLst/>
              <a:ahLst/>
              <a:cxnLst/>
              <a:rect l="l" t="t" r="r" b="b"/>
              <a:pathLst>
                <a:path w="9596" h="6508" extrusionOk="0">
                  <a:moveTo>
                    <a:pt x="3801" y="6465"/>
                  </a:moveTo>
                  <a:cubicBezTo>
                    <a:pt x="3754" y="6472"/>
                    <a:pt x="3708" y="6479"/>
                    <a:pt x="3662" y="6486"/>
                  </a:cubicBezTo>
                  <a:cubicBezTo>
                    <a:pt x="3712" y="6479"/>
                    <a:pt x="3754" y="6472"/>
                    <a:pt x="3801" y="6465"/>
                  </a:cubicBezTo>
                  <a:close/>
                  <a:moveTo>
                    <a:pt x="5634" y="0"/>
                  </a:moveTo>
                  <a:cubicBezTo>
                    <a:pt x="5352" y="0"/>
                    <a:pt x="5081" y="15"/>
                    <a:pt x="4835" y="39"/>
                  </a:cubicBezTo>
                  <a:cubicBezTo>
                    <a:pt x="3420" y="171"/>
                    <a:pt x="1847" y="1284"/>
                    <a:pt x="1077" y="2460"/>
                  </a:cubicBezTo>
                  <a:cubicBezTo>
                    <a:pt x="0" y="4101"/>
                    <a:pt x="1352" y="5470"/>
                    <a:pt x="2685" y="6354"/>
                  </a:cubicBezTo>
                  <a:cubicBezTo>
                    <a:pt x="2846" y="6461"/>
                    <a:pt x="3099" y="6507"/>
                    <a:pt x="3359" y="6507"/>
                  </a:cubicBezTo>
                  <a:cubicBezTo>
                    <a:pt x="3399" y="6507"/>
                    <a:pt x="3434" y="6507"/>
                    <a:pt x="3473" y="6504"/>
                  </a:cubicBezTo>
                  <a:cubicBezTo>
                    <a:pt x="3006" y="6258"/>
                    <a:pt x="2592" y="5933"/>
                    <a:pt x="2268" y="5505"/>
                  </a:cubicBezTo>
                  <a:cubicBezTo>
                    <a:pt x="920" y="3705"/>
                    <a:pt x="2311" y="1380"/>
                    <a:pt x="4279" y="877"/>
                  </a:cubicBezTo>
                  <a:cubicBezTo>
                    <a:pt x="4554" y="806"/>
                    <a:pt x="4828" y="774"/>
                    <a:pt x="5092" y="774"/>
                  </a:cubicBezTo>
                  <a:cubicBezTo>
                    <a:pt x="5812" y="774"/>
                    <a:pt x="6472" y="1020"/>
                    <a:pt x="6921" y="1473"/>
                  </a:cubicBezTo>
                  <a:cubicBezTo>
                    <a:pt x="7260" y="1683"/>
                    <a:pt x="7502" y="2018"/>
                    <a:pt x="7563" y="2496"/>
                  </a:cubicBezTo>
                  <a:cubicBezTo>
                    <a:pt x="7617" y="2938"/>
                    <a:pt x="7566" y="3359"/>
                    <a:pt x="7421" y="3747"/>
                  </a:cubicBezTo>
                  <a:cubicBezTo>
                    <a:pt x="7245" y="4411"/>
                    <a:pt x="6886" y="4935"/>
                    <a:pt x="6411" y="5342"/>
                  </a:cubicBezTo>
                  <a:cubicBezTo>
                    <a:pt x="6526" y="5638"/>
                    <a:pt x="7117" y="5859"/>
                    <a:pt x="7624" y="5859"/>
                  </a:cubicBezTo>
                  <a:cubicBezTo>
                    <a:pt x="7866" y="5859"/>
                    <a:pt x="8087" y="5809"/>
                    <a:pt x="8226" y="5691"/>
                  </a:cubicBezTo>
                  <a:cubicBezTo>
                    <a:pt x="8914" y="5110"/>
                    <a:pt x="9406" y="4290"/>
                    <a:pt x="9549" y="3423"/>
                  </a:cubicBezTo>
                  <a:cubicBezTo>
                    <a:pt x="9595" y="2921"/>
                    <a:pt x="9549" y="2386"/>
                    <a:pt x="9385" y="1819"/>
                  </a:cubicBezTo>
                  <a:cubicBezTo>
                    <a:pt x="9335" y="1687"/>
                    <a:pt x="9271" y="1558"/>
                    <a:pt x="9200" y="1430"/>
                  </a:cubicBezTo>
                  <a:cubicBezTo>
                    <a:pt x="8558" y="311"/>
                    <a:pt x="6960" y="0"/>
                    <a:pt x="563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-253100" y="2955300"/>
              <a:ext cx="177875" cy="36925"/>
            </a:xfrm>
            <a:custGeom>
              <a:avLst/>
              <a:gdLst/>
              <a:ahLst/>
              <a:cxnLst/>
              <a:rect l="l" t="t" r="r" b="b"/>
              <a:pathLst>
                <a:path w="7115" h="1477" extrusionOk="0">
                  <a:moveTo>
                    <a:pt x="7114" y="1"/>
                  </a:moveTo>
                  <a:lnTo>
                    <a:pt x="7114" y="1"/>
                  </a:lnTo>
                  <a:cubicBezTo>
                    <a:pt x="5245" y="800"/>
                    <a:pt x="3224" y="1235"/>
                    <a:pt x="1191" y="1235"/>
                  </a:cubicBezTo>
                  <a:cubicBezTo>
                    <a:pt x="795" y="1235"/>
                    <a:pt x="400" y="1217"/>
                    <a:pt x="0" y="1185"/>
                  </a:cubicBezTo>
                  <a:lnTo>
                    <a:pt x="0" y="1185"/>
                  </a:lnTo>
                  <a:cubicBezTo>
                    <a:pt x="731" y="1367"/>
                    <a:pt x="1452" y="1477"/>
                    <a:pt x="2200" y="1477"/>
                  </a:cubicBezTo>
                  <a:cubicBezTo>
                    <a:pt x="2767" y="1477"/>
                    <a:pt x="3352" y="1413"/>
                    <a:pt x="3965" y="1266"/>
                  </a:cubicBezTo>
                  <a:cubicBezTo>
                    <a:pt x="5082" y="1003"/>
                    <a:pt x="6119" y="547"/>
                    <a:pt x="711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-305700" y="2879625"/>
              <a:ext cx="301700" cy="106550"/>
            </a:xfrm>
            <a:custGeom>
              <a:avLst/>
              <a:gdLst/>
              <a:ahLst/>
              <a:cxnLst/>
              <a:rect l="l" t="t" r="r" b="b"/>
              <a:pathLst>
                <a:path w="12068" h="4262" extrusionOk="0">
                  <a:moveTo>
                    <a:pt x="11482" y="1"/>
                  </a:moveTo>
                  <a:cubicBezTo>
                    <a:pt x="11311" y="1"/>
                    <a:pt x="11115" y="57"/>
                    <a:pt x="10908" y="193"/>
                  </a:cubicBezTo>
                  <a:cubicBezTo>
                    <a:pt x="9592" y="1056"/>
                    <a:pt x="8248" y="1969"/>
                    <a:pt x="6747" y="2475"/>
                  </a:cubicBezTo>
                  <a:cubicBezTo>
                    <a:pt x="6037" y="2714"/>
                    <a:pt x="5378" y="2814"/>
                    <a:pt x="4729" y="2814"/>
                  </a:cubicBezTo>
                  <a:cubicBezTo>
                    <a:pt x="3865" y="2814"/>
                    <a:pt x="3028" y="2636"/>
                    <a:pt x="2137" y="2358"/>
                  </a:cubicBezTo>
                  <a:cubicBezTo>
                    <a:pt x="1441" y="2707"/>
                    <a:pt x="725" y="2988"/>
                    <a:pt x="1" y="3207"/>
                  </a:cubicBezTo>
                  <a:cubicBezTo>
                    <a:pt x="1" y="3413"/>
                    <a:pt x="126" y="3595"/>
                    <a:pt x="421" y="3694"/>
                  </a:cubicBezTo>
                  <a:cubicBezTo>
                    <a:pt x="998" y="3898"/>
                    <a:pt x="1555" y="4073"/>
                    <a:pt x="2104" y="4212"/>
                  </a:cubicBezTo>
                  <a:cubicBezTo>
                    <a:pt x="2504" y="4244"/>
                    <a:pt x="2899" y="4262"/>
                    <a:pt x="3295" y="4262"/>
                  </a:cubicBezTo>
                  <a:cubicBezTo>
                    <a:pt x="5328" y="4262"/>
                    <a:pt x="7349" y="3827"/>
                    <a:pt x="9218" y="3028"/>
                  </a:cubicBezTo>
                  <a:cubicBezTo>
                    <a:pt x="10066" y="2568"/>
                    <a:pt x="10883" y="2040"/>
                    <a:pt x="11689" y="1512"/>
                  </a:cubicBezTo>
                  <a:cubicBezTo>
                    <a:pt x="11796" y="1444"/>
                    <a:pt x="11881" y="1370"/>
                    <a:pt x="11949" y="1291"/>
                  </a:cubicBezTo>
                  <a:cubicBezTo>
                    <a:pt x="11814" y="1120"/>
                    <a:pt x="11746" y="956"/>
                    <a:pt x="11807" y="835"/>
                  </a:cubicBezTo>
                  <a:cubicBezTo>
                    <a:pt x="11893" y="661"/>
                    <a:pt x="11982" y="485"/>
                    <a:pt x="12067" y="311"/>
                  </a:cubicBezTo>
                  <a:cubicBezTo>
                    <a:pt x="11946" y="126"/>
                    <a:pt x="11739" y="1"/>
                    <a:pt x="1148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80" name="Google Shape;1980;p49"/>
            <p:cNvSpPr/>
            <p:nvPr/>
          </p:nvSpPr>
          <p:spPr>
            <a:xfrm>
              <a:off x="-305975" y="2932300"/>
              <a:ext cx="53700" cy="27500"/>
            </a:xfrm>
            <a:custGeom>
              <a:avLst/>
              <a:gdLst/>
              <a:ahLst/>
              <a:cxnLst/>
              <a:rect l="l" t="t" r="r" b="b"/>
              <a:pathLst>
                <a:path w="2148" h="1100" extrusionOk="0">
                  <a:moveTo>
                    <a:pt x="1259" y="1"/>
                  </a:moveTo>
                  <a:cubicBezTo>
                    <a:pt x="653" y="1"/>
                    <a:pt x="0" y="614"/>
                    <a:pt x="12" y="1100"/>
                  </a:cubicBezTo>
                  <a:cubicBezTo>
                    <a:pt x="736" y="881"/>
                    <a:pt x="1452" y="600"/>
                    <a:pt x="2148" y="251"/>
                  </a:cubicBezTo>
                  <a:cubicBezTo>
                    <a:pt x="1944" y="186"/>
                    <a:pt x="1733" y="115"/>
                    <a:pt x="1523" y="43"/>
                  </a:cubicBezTo>
                  <a:cubicBezTo>
                    <a:pt x="1437" y="15"/>
                    <a:pt x="1348" y="1"/>
                    <a:pt x="125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81" name="Google Shape;1981;p49"/>
            <p:cNvSpPr/>
            <p:nvPr/>
          </p:nvSpPr>
          <p:spPr>
            <a:xfrm>
              <a:off x="-117250" y="2779000"/>
              <a:ext cx="132575" cy="73725"/>
            </a:xfrm>
            <a:custGeom>
              <a:avLst/>
              <a:gdLst/>
              <a:ahLst/>
              <a:cxnLst/>
              <a:rect l="l" t="t" r="r" b="b"/>
              <a:pathLst>
                <a:path w="5303" h="2949" extrusionOk="0">
                  <a:moveTo>
                    <a:pt x="54" y="0"/>
                  </a:moveTo>
                  <a:cubicBezTo>
                    <a:pt x="7" y="71"/>
                    <a:pt x="0" y="124"/>
                    <a:pt x="43" y="153"/>
                  </a:cubicBezTo>
                  <a:cubicBezTo>
                    <a:pt x="1559" y="1205"/>
                    <a:pt x="3142" y="2135"/>
                    <a:pt x="4793" y="2948"/>
                  </a:cubicBezTo>
                  <a:cubicBezTo>
                    <a:pt x="4918" y="2831"/>
                    <a:pt x="5043" y="2713"/>
                    <a:pt x="5168" y="2592"/>
                  </a:cubicBezTo>
                  <a:cubicBezTo>
                    <a:pt x="5210" y="2550"/>
                    <a:pt x="5257" y="2510"/>
                    <a:pt x="5303" y="2478"/>
                  </a:cubicBezTo>
                  <a:cubicBezTo>
                    <a:pt x="3502" y="1861"/>
                    <a:pt x="1787" y="1062"/>
                    <a:pt x="147" y="64"/>
                  </a:cubicBezTo>
                  <a:cubicBezTo>
                    <a:pt x="114" y="43"/>
                    <a:pt x="83" y="22"/>
                    <a:pt x="5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2550" y="2840925"/>
              <a:ext cx="20275" cy="16075"/>
            </a:xfrm>
            <a:custGeom>
              <a:avLst/>
              <a:gdLst/>
              <a:ahLst/>
              <a:cxnLst/>
              <a:rect l="l" t="t" r="r" b="b"/>
              <a:pathLst>
                <a:path w="811" h="643" extrusionOk="0">
                  <a:moveTo>
                    <a:pt x="511" y="1"/>
                  </a:moveTo>
                  <a:cubicBezTo>
                    <a:pt x="465" y="33"/>
                    <a:pt x="418" y="73"/>
                    <a:pt x="376" y="115"/>
                  </a:cubicBezTo>
                  <a:cubicBezTo>
                    <a:pt x="251" y="236"/>
                    <a:pt x="126" y="354"/>
                    <a:pt x="1" y="471"/>
                  </a:cubicBezTo>
                  <a:cubicBezTo>
                    <a:pt x="119" y="529"/>
                    <a:pt x="239" y="586"/>
                    <a:pt x="358" y="642"/>
                  </a:cubicBezTo>
                  <a:cubicBezTo>
                    <a:pt x="425" y="543"/>
                    <a:pt x="489" y="440"/>
                    <a:pt x="554" y="340"/>
                  </a:cubicBezTo>
                  <a:cubicBezTo>
                    <a:pt x="621" y="233"/>
                    <a:pt x="710" y="162"/>
                    <a:pt x="810" y="104"/>
                  </a:cubicBezTo>
                  <a:cubicBezTo>
                    <a:pt x="710" y="69"/>
                    <a:pt x="611" y="37"/>
                    <a:pt x="51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-115900" y="2757850"/>
              <a:ext cx="184175" cy="87375"/>
            </a:xfrm>
            <a:custGeom>
              <a:avLst/>
              <a:gdLst/>
              <a:ahLst/>
              <a:cxnLst/>
              <a:rect l="l" t="t" r="r" b="b"/>
              <a:pathLst>
                <a:path w="7367" h="3495" extrusionOk="0">
                  <a:moveTo>
                    <a:pt x="1508" y="1"/>
                  </a:moveTo>
                  <a:cubicBezTo>
                    <a:pt x="1080" y="1"/>
                    <a:pt x="196" y="553"/>
                    <a:pt x="0" y="846"/>
                  </a:cubicBezTo>
                  <a:cubicBezTo>
                    <a:pt x="29" y="868"/>
                    <a:pt x="60" y="889"/>
                    <a:pt x="93" y="910"/>
                  </a:cubicBezTo>
                  <a:cubicBezTo>
                    <a:pt x="1733" y="1908"/>
                    <a:pt x="3448" y="2707"/>
                    <a:pt x="5249" y="3324"/>
                  </a:cubicBezTo>
                  <a:cubicBezTo>
                    <a:pt x="5409" y="3213"/>
                    <a:pt x="5580" y="3164"/>
                    <a:pt x="5751" y="3164"/>
                  </a:cubicBezTo>
                  <a:cubicBezTo>
                    <a:pt x="5884" y="3164"/>
                    <a:pt x="6012" y="3192"/>
                    <a:pt x="6129" y="3246"/>
                  </a:cubicBezTo>
                  <a:cubicBezTo>
                    <a:pt x="6208" y="3238"/>
                    <a:pt x="6290" y="3235"/>
                    <a:pt x="6368" y="3235"/>
                  </a:cubicBezTo>
                  <a:cubicBezTo>
                    <a:pt x="6411" y="3235"/>
                    <a:pt x="6454" y="3235"/>
                    <a:pt x="6497" y="3238"/>
                  </a:cubicBezTo>
                  <a:cubicBezTo>
                    <a:pt x="6686" y="3246"/>
                    <a:pt x="6949" y="3299"/>
                    <a:pt x="7107" y="3417"/>
                  </a:cubicBezTo>
                  <a:cubicBezTo>
                    <a:pt x="7135" y="3438"/>
                    <a:pt x="7163" y="3463"/>
                    <a:pt x="7185" y="3495"/>
                  </a:cubicBezTo>
                  <a:cubicBezTo>
                    <a:pt x="7310" y="3378"/>
                    <a:pt x="7367" y="3285"/>
                    <a:pt x="7317" y="3264"/>
                  </a:cubicBezTo>
                  <a:cubicBezTo>
                    <a:pt x="5338" y="2354"/>
                    <a:pt x="3455" y="1281"/>
                    <a:pt x="1669" y="40"/>
                  </a:cubicBezTo>
                  <a:cubicBezTo>
                    <a:pt x="1626" y="15"/>
                    <a:pt x="1572" y="1"/>
                    <a:pt x="150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15300" y="2836925"/>
              <a:ext cx="22050" cy="6625"/>
            </a:xfrm>
            <a:custGeom>
              <a:avLst/>
              <a:gdLst/>
              <a:ahLst/>
              <a:cxnLst/>
              <a:rect l="l" t="t" r="r" b="b"/>
              <a:pathLst>
                <a:path w="882" h="265" extrusionOk="0">
                  <a:moveTo>
                    <a:pt x="503" y="1"/>
                  </a:moveTo>
                  <a:cubicBezTo>
                    <a:pt x="332" y="1"/>
                    <a:pt x="161" y="50"/>
                    <a:pt x="1" y="161"/>
                  </a:cubicBezTo>
                  <a:cubicBezTo>
                    <a:pt x="101" y="197"/>
                    <a:pt x="200" y="229"/>
                    <a:pt x="300" y="264"/>
                  </a:cubicBezTo>
                  <a:cubicBezTo>
                    <a:pt x="358" y="229"/>
                    <a:pt x="418" y="203"/>
                    <a:pt x="482" y="175"/>
                  </a:cubicBezTo>
                  <a:cubicBezTo>
                    <a:pt x="607" y="126"/>
                    <a:pt x="743" y="96"/>
                    <a:pt x="881" y="83"/>
                  </a:cubicBezTo>
                  <a:cubicBezTo>
                    <a:pt x="764" y="29"/>
                    <a:pt x="636" y="1"/>
                    <a:pt x="50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8175" y="2856975"/>
              <a:ext cx="3500" cy="5575"/>
            </a:xfrm>
            <a:custGeom>
              <a:avLst/>
              <a:gdLst/>
              <a:ahLst/>
              <a:cxnLst/>
              <a:rect l="l" t="t" r="r" b="b"/>
              <a:pathLst>
                <a:path w="140" h="223" extrusionOk="0">
                  <a:moveTo>
                    <a:pt x="133" y="0"/>
                  </a:moveTo>
                  <a:cubicBezTo>
                    <a:pt x="133" y="5"/>
                    <a:pt x="133" y="5"/>
                    <a:pt x="129" y="8"/>
                  </a:cubicBezTo>
                  <a:cubicBezTo>
                    <a:pt x="133" y="8"/>
                    <a:pt x="136" y="5"/>
                    <a:pt x="139" y="5"/>
                  </a:cubicBezTo>
                  <a:cubicBezTo>
                    <a:pt x="136" y="5"/>
                    <a:pt x="136" y="0"/>
                    <a:pt x="133" y="0"/>
                  </a:cubicBezTo>
                  <a:close/>
                  <a:moveTo>
                    <a:pt x="26" y="168"/>
                  </a:moveTo>
                  <a:lnTo>
                    <a:pt x="26" y="168"/>
                  </a:lnTo>
                  <a:cubicBezTo>
                    <a:pt x="25" y="169"/>
                    <a:pt x="25" y="170"/>
                    <a:pt x="24" y="171"/>
                  </a:cubicBezTo>
                  <a:lnTo>
                    <a:pt x="24" y="171"/>
                  </a:lnTo>
                  <a:cubicBezTo>
                    <a:pt x="25" y="171"/>
                    <a:pt x="26" y="170"/>
                    <a:pt x="26" y="168"/>
                  </a:cubicBezTo>
                  <a:close/>
                  <a:moveTo>
                    <a:pt x="24" y="171"/>
                  </a:moveTo>
                  <a:cubicBezTo>
                    <a:pt x="23" y="172"/>
                    <a:pt x="22" y="173"/>
                    <a:pt x="22" y="176"/>
                  </a:cubicBezTo>
                  <a:lnTo>
                    <a:pt x="22" y="176"/>
                  </a:lnTo>
                  <a:cubicBezTo>
                    <a:pt x="23" y="174"/>
                    <a:pt x="24" y="173"/>
                    <a:pt x="24" y="171"/>
                  </a:cubicBezTo>
                  <a:close/>
                  <a:moveTo>
                    <a:pt x="22" y="176"/>
                  </a:moveTo>
                  <a:lnTo>
                    <a:pt x="22" y="176"/>
                  </a:lnTo>
                  <a:cubicBezTo>
                    <a:pt x="22" y="176"/>
                    <a:pt x="22" y="176"/>
                    <a:pt x="22" y="176"/>
                  </a:cubicBezTo>
                  <a:lnTo>
                    <a:pt x="22" y="176"/>
                  </a:lnTo>
                  <a:cubicBezTo>
                    <a:pt x="22" y="176"/>
                    <a:pt x="22" y="176"/>
                    <a:pt x="22" y="176"/>
                  </a:cubicBezTo>
                  <a:cubicBezTo>
                    <a:pt x="22" y="176"/>
                    <a:pt x="22" y="176"/>
                    <a:pt x="22" y="176"/>
                  </a:cubicBezTo>
                  <a:close/>
                  <a:moveTo>
                    <a:pt x="22" y="176"/>
                  </a:moveTo>
                  <a:cubicBezTo>
                    <a:pt x="11" y="190"/>
                    <a:pt x="4" y="204"/>
                    <a:pt x="1" y="222"/>
                  </a:cubicBezTo>
                  <a:cubicBezTo>
                    <a:pt x="7" y="207"/>
                    <a:pt x="15" y="191"/>
                    <a:pt x="22" y="17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47025" y="2845200"/>
              <a:ext cx="19475" cy="26975"/>
            </a:xfrm>
            <a:custGeom>
              <a:avLst/>
              <a:gdLst/>
              <a:ahLst/>
              <a:cxnLst/>
              <a:rect l="l" t="t" r="r" b="b"/>
              <a:pathLst>
                <a:path w="779" h="1079" extrusionOk="0">
                  <a:moveTo>
                    <a:pt x="668" y="1"/>
                  </a:moveTo>
                  <a:cubicBezTo>
                    <a:pt x="547" y="119"/>
                    <a:pt x="361" y="262"/>
                    <a:pt x="158" y="390"/>
                  </a:cubicBezTo>
                  <a:cubicBezTo>
                    <a:pt x="208" y="608"/>
                    <a:pt x="169" y="846"/>
                    <a:pt x="1" y="1078"/>
                  </a:cubicBezTo>
                  <a:cubicBezTo>
                    <a:pt x="165" y="1011"/>
                    <a:pt x="308" y="925"/>
                    <a:pt x="411" y="768"/>
                  </a:cubicBezTo>
                  <a:cubicBezTo>
                    <a:pt x="511" y="608"/>
                    <a:pt x="615" y="450"/>
                    <a:pt x="718" y="290"/>
                  </a:cubicBezTo>
                  <a:cubicBezTo>
                    <a:pt x="779" y="193"/>
                    <a:pt x="736" y="83"/>
                    <a:pt x="6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87" name="Google Shape;1987;p49"/>
            <p:cNvSpPr/>
            <p:nvPr/>
          </p:nvSpPr>
          <p:spPr>
            <a:xfrm>
              <a:off x="30200" y="2854950"/>
              <a:ext cx="22025" cy="18725"/>
            </a:xfrm>
            <a:custGeom>
              <a:avLst/>
              <a:gdLst/>
              <a:ahLst/>
              <a:cxnLst/>
              <a:rect l="l" t="t" r="r" b="b"/>
              <a:pathLst>
                <a:path w="881" h="749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9" y="178"/>
                    <a:pt x="236" y="331"/>
                    <a:pt x="0" y="360"/>
                  </a:cubicBezTo>
                  <a:cubicBezTo>
                    <a:pt x="178" y="471"/>
                    <a:pt x="353" y="610"/>
                    <a:pt x="496" y="749"/>
                  </a:cubicBezTo>
                  <a:cubicBezTo>
                    <a:pt x="546" y="734"/>
                    <a:pt x="596" y="720"/>
                    <a:pt x="646" y="699"/>
                  </a:cubicBezTo>
                  <a:cubicBezTo>
                    <a:pt x="653" y="695"/>
                    <a:pt x="664" y="692"/>
                    <a:pt x="674" y="688"/>
                  </a:cubicBezTo>
                  <a:cubicBezTo>
                    <a:pt x="842" y="456"/>
                    <a:pt x="881" y="218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11475" y="2843525"/>
              <a:ext cx="22225" cy="17675"/>
            </a:xfrm>
            <a:custGeom>
              <a:avLst/>
              <a:gdLst/>
              <a:ahLst/>
              <a:cxnLst/>
              <a:rect l="l" t="t" r="r" b="b"/>
              <a:pathLst>
                <a:path w="889" h="707" extrusionOk="0">
                  <a:moveTo>
                    <a:pt x="453" y="0"/>
                  </a:moveTo>
                  <a:cubicBezTo>
                    <a:pt x="353" y="58"/>
                    <a:pt x="264" y="129"/>
                    <a:pt x="197" y="236"/>
                  </a:cubicBezTo>
                  <a:cubicBezTo>
                    <a:pt x="132" y="336"/>
                    <a:pt x="68" y="439"/>
                    <a:pt x="1" y="538"/>
                  </a:cubicBezTo>
                  <a:cubicBezTo>
                    <a:pt x="4" y="538"/>
                    <a:pt x="4" y="543"/>
                    <a:pt x="7" y="543"/>
                  </a:cubicBezTo>
                  <a:cubicBezTo>
                    <a:pt x="25" y="535"/>
                    <a:pt x="47" y="532"/>
                    <a:pt x="75" y="532"/>
                  </a:cubicBezTo>
                  <a:cubicBezTo>
                    <a:pt x="190" y="532"/>
                    <a:pt x="371" y="599"/>
                    <a:pt x="567" y="706"/>
                  </a:cubicBezTo>
                  <a:cubicBezTo>
                    <a:pt x="671" y="514"/>
                    <a:pt x="778" y="325"/>
                    <a:pt x="888" y="140"/>
                  </a:cubicBezTo>
                  <a:cubicBezTo>
                    <a:pt x="742" y="93"/>
                    <a:pt x="596" y="46"/>
                    <a:pt x="4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89" name="Google Shape;1989;p49"/>
            <p:cNvSpPr/>
            <p:nvPr/>
          </p:nvSpPr>
          <p:spPr>
            <a:xfrm>
              <a:off x="37325" y="2838700"/>
              <a:ext cx="26400" cy="16275"/>
            </a:xfrm>
            <a:custGeom>
              <a:avLst/>
              <a:gdLst/>
              <a:ahLst/>
              <a:cxnLst/>
              <a:rect l="l" t="t" r="r" b="b"/>
              <a:pathLst>
                <a:path w="1056" h="651" extrusionOk="0">
                  <a:moveTo>
                    <a:pt x="239" y="1"/>
                  </a:moveTo>
                  <a:cubicBezTo>
                    <a:pt x="161" y="1"/>
                    <a:pt x="79" y="4"/>
                    <a:pt x="0" y="12"/>
                  </a:cubicBezTo>
                  <a:cubicBezTo>
                    <a:pt x="268" y="132"/>
                    <a:pt x="482" y="372"/>
                    <a:pt x="546" y="650"/>
                  </a:cubicBezTo>
                  <a:cubicBezTo>
                    <a:pt x="749" y="522"/>
                    <a:pt x="935" y="379"/>
                    <a:pt x="1056" y="261"/>
                  </a:cubicBezTo>
                  <a:cubicBezTo>
                    <a:pt x="1034" y="229"/>
                    <a:pt x="1006" y="204"/>
                    <a:pt x="978" y="183"/>
                  </a:cubicBezTo>
                  <a:cubicBezTo>
                    <a:pt x="820" y="65"/>
                    <a:pt x="557" y="12"/>
                    <a:pt x="368" y="4"/>
                  </a:cubicBezTo>
                  <a:cubicBezTo>
                    <a:pt x="325" y="1"/>
                    <a:pt x="282" y="1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90" name="Google Shape;1990;p49"/>
            <p:cNvSpPr/>
            <p:nvPr/>
          </p:nvSpPr>
          <p:spPr>
            <a:xfrm>
              <a:off x="22800" y="2838975"/>
              <a:ext cx="28200" cy="24975"/>
            </a:xfrm>
            <a:custGeom>
              <a:avLst/>
              <a:gdLst/>
              <a:ahLst/>
              <a:cxnLst/>
              <a:rect l="l" t="t" r="r" b="b"/>
              <a:pathLst>
                <a:path w="1128" h="999" extrusionOk="0">
                  <a:moveTo>
                    <a:pt x="581" y="1"/>
                  </a:moveTo>
                  <a:cubicBezTo>
                    <a:pt x="443" y="14"/>
                    <a:pt x="307" y="44"/>
                    <a:pt x="182" y="93"/>
                  </a:cubicBezTo>
                  <a:cubicBezTo>
                    <a:pt x="118" y="121"/>
                    <a:pt x="58" y="147"/>
                    <a:pt x="0" y="182"/>
                  </a:cubicBezTo>
                  <a:cubicBezTo>
                    <a:pt x="143" y="228"/>
                    <a:pt x="289" y="275"/>
                    <a:pt x="435" y="322"/>
                  </a:cubicBezTo>
                  <a:cubicBezTo>
                    <a:pt x="325" y="507"/>
                    <a:pt x="218" y="696"/>
                    <a:pt x="114" y="888"/>
                  </a:cubicBezTo>
                  <a:cubicBezTo>
                    <a:pt x="175" y="921"/>
                    <a:pt x="236" y="956"/>
                    <a:pt x="296" y="999"/>
                  </a:cubicBezTo>
                  <a:cubicBezTo>
                    <a:pt x="532" y="970"/>
                    <a:pt x="845" y="817"/>
                    <a:pt x="1127" y="639"/>
                  </a:cubicBezTo>
                  <a:cubicBezTo>
                    <a:pt x="1063" y="361"/>
                    <a:pt x="849" y="12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-3775" y="2909925"/>
              <a:ext cx="7700" cy="9575"/>
            </a:xfrm>
            <a:custGeom>
              <a:avLst/>
              <a:gdLst/>
              <a:ahLst/>
              <a:cxnLst/>
              <a:rect l="l" t="t" r="r" b="b"/>
              <a:pathLst>
                <a:path w="308" h="383" extrusionOk="0">
                  <a:moveTo>
                    <a:pt x="308" y="1"/>
                  </a:moveTo>
                  <a:cubicBezTo>
                    <a:pt x="208" y="76"/>
                    <a:pt x="104" y="150"/>
                    <a:pt x="0" y="222"/>
                  </a:cubicBezTo>
                  <a:cubicBezTo>
                    <a:pt x="58" y="279"/>
                    <a:pt x="115" y="333"/>
                    <a:pt x="179" y="382"/>
                  </a:cubicBezTo>
                  <a:cubicBezTo>
                    <a:pt x="218" y="254"/>
                    <a:pt x="265" y="129"/>
                    <a:pt x="30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92" name="Google Shape;1992;p49"/>
            <p:cNvSpPr/>
            <p:nvPr/>
          </p:nvSpPr>
          <p:spPr>
            <a:xfrm>
              <a:off x="-6975" y="2857175"/>
              <a:ext cx="26125" cy="58325"/>
            </a:xfrm>
            <a:custGeom>
              <a:avLst/>
              <a:gdLst/>
              <a:ahLst/>
              <a:cxnLst/>
              <a:rect l="l" t="t" r="r" b="b"/>
              <a:pathLst>
                <a:path w="1045" h="2333" extrusionOk="0">
                  <a:moveTo>
                    <a:pt x="735" y="0"/>
                  </a:moveTo>
                  <a:cubicBezTo>
                    <a:pt x="714" y="10"/>
                    <a:pt x="699" y="25"/>
                    <a:pt x="692" y="43"/>
                  </a:cubicBezTo>
                  <a:cubicBezTo>
                    <a:pt x="671" y="82"/>
                    <a:pt x="653" y="121"/>
                    <a:pt x="632" y="160"/>
                  </a:cubicBezTo>
                  <a:cubicBezTo>
                    <a:pt x="667" y="107"/>
                    <a:pt x="703" y="53"/>
                    <a:pt x="735" y="0"/>
                  </a:cubicBezTo>
                  <a:close/>
                  <a:moveTo>
                    <a:pt x="607" y="214"/>
                  </a:moveTo>
                  <a:lnTo>
                    <a:pt x="607" y="214"/>
                  </a:lnTo>
                  <a:cubicBezTo>
                    <a:pt x="442" y="545"/>
                    <a:pt x="278" y="877"/>
                    <a:pt x="118" y="1209"/>
                  </a:cubicBezTo>
                  <a:cubicBezTo>
                    <a:pt x="289" y="1476"/>
                    <a:pt x="286" y="1865"/>
                    <a:pt x="0" y="2189"/>
                  </a:cubicBezTo>
                  <a:cubicBezTo>
                    <a:pt x="39" y="2235"/>
                    <a:pt x="82" y="2286"/>
                    <a:pt x="128" y="2332"/>
                  </a:cubicBezTo>
                  <a:cubicBezTo>
                    <a:pt x="232" y="2260"/>
                    <a:pt x="336" y="2186"/>
                    <a:pt x="436" y="2111"/>
                  </a:cubicBezTo>
                  <a:cubicBezTo>
                    <a:pt x="614" y="1618"/>
                    <a:pt x="816" y="1138"/>
                    <a:pt x="1045" y="663"/>
                  </a:cubicBezTo>
                  <a:cubicBezTo>
                    <a:pt x="938" y="634"/>
                    <a:pt x="834" y="592"/>
                    <a:pt x="757" y="532"/>
                  </a:cubicBezTo>
                  <a:cubicBezTo>
                    <a:pt x="667" y="467"/>
                    <a:pt x="571" y="335"/>
                    <a:pt x="607" y="21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700" y="2875350"/>
              <a:ext cx="50825" cy="57350"/>
            </a:xfrm>
            <a:custGeom>
              <a:avLst/>
              <a:gdLst/>
              <a:ahLst/>
              <a:cxnLst/>
              <a:rect l="l" t="t" r="r" b="b"/>
              <a:pathLst>
                <a:path w="2033" h="2294" extrusionOk="0">
                  <a:moveTo>
                    <a:pt x="1744" y="1"/>
                  </a:moveTo>
                  <a:cubicBezTo>
                    <a:pt x="1737" y="7"/>
                    <a:pt x="1729" y="14"/>
                    <a:pt x="1726" y="19"/>
                  </a:cubicBezTo>
                  <a:cubicBezTo>
                    <a:pt x="1227" y="511"/>
                    <a:pt x="692" y="967"/>
                    <a:pt x="129" y="1384"/>
                  </a:cubicBezTo>
                  <a:cubicBezTo>
                    <a:pt x="86" y="1512"/>
                    <a:pt x="39" y="1637"/>
                    <a:pt x="0" y="1765"/>
                  </a:cubicBezTo>
                  <a:cubicBezTo>
                    <a:pt x="343" y="2054"/>
                    <a:pt x="788" y="2293"/>
                    <a:pt x="1006" y="2293"/>
                  </a:cubicBezTo>
                  <a:cubicBezTo>
                    <a:pt x="1066" y="2293"/>
                    <a:pt x="1109" y="2275"/>
                    <a:pt x="1126" y="2236"/>
                  </a:cubicBezTo>
                  <a:cubicBezTo>
                    <a:pt x="1405" y="1673"/>
                    <a:pt x="1683" y="1110"/>
                    <a:pt x="1961" y="546"/>
                  </a:cubicBezTo>
                  <a:cubicBezTo>
                    <a:pt x="2033" y="404"/>
                    <a:pt x="1926" y="200"/>
                    <a:pt x="1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3900" y="2873650"/>
              <a:ext cx="40400" cy="36300"/>
            </a:xfrm>
            <a:custGeom>
              <a:avLst/>
              <a:gdLst/>
              <a:ahLst/>
              <a:cxnLst/>
              <a:rect l="l" t="t" r="r" b="b"/>
              <a:pathLst>
                <a:path w="1616" h="1452" extrusionOk="0">
                  <a:moveTo>
                    <a:pt x="1548" y="1"/>
                  </a:moveTo>
                  <a:cubicBezTo>
                    <a:pt x="1391" y="44"/>
                    <a:pt x="1224" y="57"/>
                    <a:pt x="1059" y="57"/>
                  </a:cubicBezTo>
                  <a:cubicBezTo>
                    <a:pt x="1016" y="57"/>
                    <a:pt x="974" y="57"/>
                    <a:pt x="931" y="54"/>
                  </a:cubicBezTo>
                  <a:cubicBezTo>
                    <a:pt x="835" y="51"/>
                    <a:pt x="720" y="36"/>
                    <a:pt x="610" y="4"/>
                  </a:cubicBezTo>
                  <a:cubicBezTo>
                    <a:pt x="381" y="479"/>
                    <a:pt x="179" y="959"/>
                    <a:pt x="1" y="1452"/>
                  </a:cubicBezTo>
                  <a:cubicBezTo>
                    <a:pt x="564" y="1035"/>
                    <a:pt x="1099" y="579"/>
                    <a:pt x="1598" y="87"/>
                  </a:cubicBezTo>
                  <a:cubicBezTo>
                    <a:pt x="1601" y="82"/>
                    <a:pt x="1609" y="75"/>
                    <a:pt x="1616" y="69"/>
                  </a:cubicBezTo>
                  <a:lnTo>
                    <a:pt x="15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-12050" y="2887375"/>
              <a:ext cx="12325" cy="24550"/>
            </a:xfrm>
            <a:custGeom>
              <a:avLst/>
              <a:gdLst/>
              <a:ahLst/>
              <a:cxnLst/>
              <a:rect l="l" t="t" r="r" b="b"/>
              <a:pathLst>
                <a:path w="493" h="982" extrusionOk="0">
                  <a:moveTo>
                    <a:pt x="321" y="1"/>
                  </a:moveTo>
                  <a:lnTo>
                    <a:pt x="321" y="1"/>
                  </a:lnTo>
                  <a:cubicBezTo>
                    <a:pt x="236" y="175"/>
                    <a:pt x="147" y="351"/>
                    <a:pt x="61" y="525"/>
                  </a:cubicBezTo>
                  <a:cubicBezTo>
                    <a:pt x="0" y="646"/>
                    <a:pt x="68" y="810"/>
                    <a:pt x="203" y="981"/>
                  </a:cubicBezTo>
                  <a:cubicBezTo>
                    <a:pt x="489" y="657"/>
                    <a:pt x="492" y="268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7275" y="2857075"/>
              <a:ext cx="17325" cy="16700"/>
            </a:xfrm>
            <a:custGeom>
              <a:avLst/>
              <a:gdLst/>
              <a:ahLst/>
              <a:cxnLst/>
              <a:rect l="l" t="t" r="r" b="b"/>
              <a:pathLst>
                <a:path w="693" h="668" extrusionOk="0">
                  <a:moveTo>
                    <a:pt x="175" y="1"/>
                  </a:moveTo>
                  <a:cubicBezTo>
                    <a:pt x="172" y="1"/>
                    <a:pt x="169" y="4"/>
                    <a:pt x="165" y="4"/>
                  </a:cubicBezTo>
                  <a:cubicBezTo>
                    <a:pt x="133" y="57"/>
                    <a:pt x="97" y="111"/>
                    <a:pt x="62" y="164"/>
                  </a:cubicBezTo>
                  <a:cubicBezTo>
                    <a:pt x="54" y="182"/>
                    <a:pt x="44" y="200"/>
                    <a:pt x="37" y="218"/>
                  </a:cubicBezTo>
                  <a:cubicBezTo>
                    <a:pt x="1" y="339"/>
                    <a:pt x="97" y="471"/>
                    <a:pt x="187" y="536"/>
                  </a:cubicBezTo>
                  <a:cubicBezTo>
                    <a:pt x="264" y="596"/>
                    <a:pt x="368" y="638"/>
                    <a:pt x="475" y="667"/>
                  </a:cubicBezTo>
                  <a:cubicBezTo>
                    <a:pt x="546" y="525"/>
                    <a:pt x="618" y="386"/>
                    <a:pt x="692" y="243"/>
                  </a:cubicBezTo>
                  <a:cubicBezTo>
                    <a:pt x="518" y="164"/>
                    <a:pt x="347" y="82"/>
                    <a:pt x="17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19125" y="2863125"/>
              <a:ext cx="23475" cy="11975"/>
            </a:xfrm>
            <a:custGeom>
              <a:avLst/>
              <a:gdLst/>
              <a:ahLst/>
              <a:cxnLst/>
              <a:rect l="l" t="t" r="r" b="b"/>
              <a:pathLst>
                <a:path w="939" h="479" extrusionOk="0">
                  <a:moveTo>
                    <a:pt x="218" y="1"/>
                  </a:moveTo>
                  <a:cubicBezTo>
                    <a:pt x="144" y="144"/>
                    <a:pt x="72" y="283"/>
                    <a:pt x="1" y="425"/>
                  </a:cubicBezTo>
                  <a:cubicBezTo>
                    <a:pt x="111" y="457"/>
                    <a:pt x="226" y="472"/>
                    <a:pt x="322" y="475"/>
                  </a:cubicBezTo>
                  <a:cubicBezTo>
                    <a:pt x="365" y="478"/>
                    <a:pt x="407" y="478"/>
                    <a:pt x="450" y="478"/>
                  </a:cubicBezTo>
                  <a:cubicBezTo>
                    <a:pt x="615" y="478"/>
                    <a:pt x="782" y="465"/>
                    <a:pt x="939" y="422"/>
                  </a:cubicBezTo>
                  <a:cubicBezTo>
                    <a:pt x="796" y="283"/>
                    <a:pt x="621" y="144"/>
                    <a:pt x="443" y="33"/>
                  </a:cubicBezTo>
                  <a:cubicBezTo>
                    <a:pt x="422" y="33"/>
                    <a:pt x="397" y="37"/>
                    <a:pt x="376" y="37"/>
                  </a:cubicBezTo>
                  <a:cubicBezTo>
                    <a:pt x="322" y="37"/>
                    <a:pt x="276" y="26"/>
                    <a:pt x="236" y="8"/>
                  </a:cubicBezTo>
                  <a:cubicBezTo>
                    <a:pt x="229" y="4"/>
                    <a:pt x="226" y="4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11650" y="2856800"/>
              <a:ext cx="14025" cy="6350"/>
            </a:xfrm>
            <a:custGeom>
              <a:avLst/>
              <a:gdLst/>
              <a:ahLst/>
              <a:cxnLst/>
              <a:rect l="l" t="t" r="r" b="b"/>
              <a:pathLst>
                <a:path w="561" h="254" extrusionOk="0">
                  <a:moveTo>
                    <a:pt x="68" y="1"/>
                  </a:moveTo>
                  <a:cubicBezTo>
                    <a:pt x="40" y="1"/>
                    <a:pt x="18" y="4"/>
                    <a:pt x="0" y="12"/>
                  </a:cubicBezTo>
                  <a:cubicBezTo>
                    <a:pt x="172" y="93"/>
                    <a:pt x="343" y="175"/>
                    <a:pt x="517" y="254"/>
                  </a:cubicBezTo>
                  <a:cubicBezTo>
                    <a:pt x="532" y="229"/>
                    <a:pt x="546" y="200"/>
                    <a:pt x="560" y="175"/>
                  </a:cubicBezTo>
                  <a:cubicBezTo>
                    <a:pt x="364" y="68"/>
                    <a:pt x="183" y="1"/>
                    <a:pt x="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24575" y="2861175"/>
              <a:ext cx="5650" cy="2875"/>
            </a:xfrm>
            <a:custGeom>
              <a:avLst/>
              <a:gdLst/>
              <a:ahLst/>
              <a:cxnLst/>
              <a:rect l="l" t="t" r="r" b="b"/>
              <a:pathLst>
                <a:path w="226" h="115" extrusionOk="0">
                  <a:moveTo>
                    <a:pt x="43" y="0"/>
                  </a:moveTo>
                  <a:cubicBezTo>
                    <a:pt x="29" y="25"/>
                    <a:pt x="15" y="54"/>
                    <a:pt x="0" y="79"/>
                  </a:cubicBezTo>
                  <a:cubicBezTo>
                    <a:pt x="8" y="82"/>
                    <a:pt x="11" y="82"/>
                    <a:pt x="18" y="86"/>
                  </a:cubicBezTo>
                  <a:cubicBezTo>
                    <a:pt x="58" y="104"/>
                    <a:pt x="104" y="115"/>
                    <a:pt x="158" y="115"/>
                  </a:cubicBezTo>
                  <a:cubicBezTo>
                    <a:pt x="179" y="115"/>
                    <a:pt x="204" y="111"/>
                    <a:pt x="225" y="111"/>
                  </a:cubicBezTo>
                  <a:cubicBezTo>
                    <a:pt x="165" y="68"/>
                    <a:pt x="104" y="33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D5F7"/>
                </a:solidFill>
              </a:endParaRPr>
            </a:p>
          </p:txBody>
        </p:sp>
      </p:grpSp>
      <p:sp>
        <p:nvSpPr>
          <p:cNvPr id="2000" name="Google Shape;2000;p49"/>
          <p:cNvSpPr/>
          <p:nvPr/>
        </p:nvSpPr>
        <p:spPr>
          <a:xfrm>
            <a:off x="2081375" y="2215262"/>
            <a:ext cx="151875" cy="470890"/>
          </a:xfrm>
          <a:custGeom>
            <a:avLst/>
            <a:gdLst/>
            <a:ahLst/>
            <a:cxnLst/>
            <a:rect l="l" t="t" r="r" b="b"/>
            <a:pathLst>
              <a:path w="6075" h="24500" extrusionOk="0">
                <a:moveTo>
                  <a:pt x="1240" y="24500"/>
                </a:moveTo>
                <a:cubicBezTo>
                  <a:pt x="736" y="22231"/>
                  <a:pt x="-568" y="19748"/>
                  <a:pt x="297" y="17590"/>
                </a:cubicBezTo>
                <a:cubicBezTo>
                  <a:pt x="1561" y="14436"/>
                  <a:pt x="5471" y="12472"/>
                  <a:pt x="5951" y="9109"/>
                </a:cubicBezTo>
                <a:cubicBezTo>
                  <a:pt x="6449" y="5625"/>
                  <a:pt x="3101" y="2489"/>
                  <a:pt x="612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1" name="Google Shape;2001;p49"/>
          <p:cNvSpPr/>
          <p:nvPr/>
        </p:nvSpPr>
        <p:spPr>
          <a:xfrm>
            <a:off x="6989725" y="2227903"/>
            <a:ext cx="151875" cy="470890"/>
          </a:xfrm>
          <a:custGeom>
            <a:avLst/>
            <a:gdLst/>
            <a:ahLst/>
            <a:cxnLst/>
            <a:rect l="l" t="t" r="r" b="b"/>
            <a:pathLst>
              <a:path w="6075" h="24500" extrusionOk="0">
                <a:moveTo>
                  <a:pt x="1240" y="24500"/>
                </a:moveTo>
                <a:cubicBezTo>
                  <a:pt x="736" y="22231"/>
                  <a:pt x="-568" y="19748"/>
                  <a:pt x="297" y="17590"/>
                </a:cubicBezTo>
                <a:cubicBezTo>
                  <a:pt x="1561" y="14436"/>
                  <a:pt x="5471" y="12472"/>
                  <a:pt x="5951" y="9109"/>
                </a:cubicBezTo>
                <a:cubicBezTo>
                  <a:pt x="6449" y="5625"/>
                  <a:pt x="3101" y="2489"/>
                  <a:pt x="612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2" name="Google Shape;2002;p49"/>
          <p:cNvSpPr/>
          <p:nvPr/>
        </p:nvSpPr>
        <p:spPr>
          <a:xfrm flipH="1">
            <a:off x="4535550" y="2227903"/>
            <a:ext cx="151875" cy="470890"/>
          </a:xfrm>
          <a:custGeom>
            <a:avLst/>
            <a:gdLst/>
            <a:ahLst/>
            <a:cxnLst/>
            <a:rect l="l" t="t" r="r" b="b"/>
            <a:pathLst>
              <a:path w="6075" h="24500" extrusionOk="0">
                <a:moveTo>
                  <a:pt x="1240" y="24500"/>
                </a:moveTo>
                <a:cubicBezTo>
                  <a:pt x="736" y="22231"/>
                  <a:pt x="-568" y="19748"/>
                  <a:pt x="297" y="17590"/>
                </a:cubicBezTo>
                <a:cubicBezTo>
                  <a:pt x="1561" y="14436"/>
                  <a:pt x="5471" y="12472"/>
                  <a:pt x="5951" y="9109"/>
                </a:cubicBezTo>
                <a:cubicBezTo>
                  <a:pt x="6449" y="5625"/>
                  <a:pt x="3101" y="2489"/>
                  <a:pt x="612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3" name="Google Shape;2003;p49"/>
          <p:cNvSpPr/>
          <p:nvPr/>
        </p:nvSpPr>
        <p:spPr>
          <a:xfrm flipH="1">
            <a:off x="5679050" y="2974986"/>
            <a:ext cx="151875" cy="464520"/>
          </a:xfrm>
          <a:custGeom>
            <a:avLst/>
            <a:gdLst/>
            <a:ahLst/>
            <a:cxnLst/>
            <a:rect l="l" t="t" r="r" b="b"/>
            <a:pathLst>
              <a:path w="6075" h="24500" extrusionOk="0">
                <a:moveTo>
                  <a:pt x="1240" y="24500"/>
                </a:moveTo>
                <a:cubicBezTo>
                  <a:pt x="736" y="22231"/>
                  <a:pt x="-568" y="19748"/>
                  <a:pt x="297" y="17590"/>
                </a:cubicBezTo>
                <a:cubicBezTo>
                  <a:pt x="1561" y="14436"/>
                  <a:pt x="5471" y="12472"/>
                  <a:pt x="5951" y="9109"/>
                </a:cubicBezTo>
                <a:cubicBezTo>
                  <a:pt x="6449" y="5625"/>
                  <a:pt x="3101" y="2489"/>
                  <a:pt x="612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4" name="Google Shape;2004;p49"/>
          <p:cNvSpPr/>
          <p:nvPr/>
        </p:nvSpPr>
        <p:spPr>
          <a:xfrm>
            <a:off x="3263475" y="2984345"/>
            <a:ext cx="151875" cy="464520"/>
          </a:xfrm>
          <a:custGeom>
            <a:avLst/>
            <a:gdLst/>
            <a:ahLst/>
            <a:cxnLst/>
            <a:rect l="l" t="t" r="r" b="b"/>
            <a:pathLst>
              <a:path w="6075" h="24500" extrusionOk="0">
                <a:moveTo>
                  <a:pt x="1240" y="24500"/>
                </a:moveTo>
                <a:cubicBezTo>
                  <a:pt x="736" y="22231"/>
                  <a:pt x="-568" y="19748"/>
                  <a:pt x="297" y="17590"/>
                </a:cubicBezTo>
                <a:cubicBezTo>
                  <a:pt x="1561" y="14436"/>
                  <a:pt x="5471" y="12472"/>
                  <a:pt x="5951" y="9109"/>
                </a:cubicBezTo>
                <a:cubicBezTo>
                  <a:pt x="6449" y="5625"/>
                  <a:pt x="3101" y="2489"/>
                  <a:pt x="612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61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751" y="896817"/>
            <a:ext cx="2232248" cy="1466265"/>
          </a:xfrm>
          <a:prstGeom prst="rect">
            <a:avLst/>
          </a:prstGeom>
        </p:spPr>
      </p:pic>
      <p:pic>
        <p:nvPicPr>
          <p:cNvPr id="62" name="image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7704" y="3367654"/>
            <a:ext cx="2407122" cy="1472422"/>
          </a:xfrm>
          <a:prstGeom prst="rect">
            <a:avLst/>
          </a:prstGeom>
        </p:spPr>
      </p:pic>
      <p:pic>
        <p:nvPicPr>
          <p:cNvPr id="63" name="image4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21684" y="1015487"/>
            <a:ext cx="2736303" cy="1447861"/>
          </a:xfrm>
          <a:prstGeom prst="rect">
            <a:avLst/>
          </a:prstGeom>
        </p:spPr>
      </p:pic>
      <p:pic>
        <p:nvPicPr>
          <p:cNvPr id="64" name="image6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26178" y="3216605"/>
            <a:ext cx="2926141" cy="1623471"/>
          </a:xfrm>
          <a:prstGeom prst="rect">
            <a:avLst/>
          </a:prstGeom>
        </p:spPr>
      </p:pic>
      <p:pic>
        <p:nvPicPr>
          <p:cNvPr id="65" name="image5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02072" y="857182"/>
            <a:ext cx="2394170" cy="150589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36"/>
          <p:cNvGrpSpPr/>
          <p:nvPr/>
        </p:nvGrpSpPr>
        <p:grpSpPr>
          <a:xfrm rot="774136">
            <a:off x="723693" y="482683"/>
            <a:ext cx="3116961" cy="4145575"/>
            <a:chOff x="4345425" y="2175475"/>
            <a:chExt cx="800750" cy="176025"/>
          </a:xfrm>
        </p:grpSpPr>
        <p:sp>
          <p:nvSpPr>
            <p:cNvPr id="1084" name="Google Shape;1084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image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12" y="601577"/>
            <a:ext cx="3479700" cy="1857360"/>
          </a:xfrm>
          <a:prstGeom prst="rect">
            <a:avLst/>
          </a:prstGeom>
        </p:spPr>
      </p:pic>
      <p:pic>
        <p:nvPicPr>
          <p:cNvPr id="45" name="image9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798" y="2558445"/>
            <a:ext cx="3437113" cy="2083112"/>
          </a:xfrm>
          <a:prstGeom prst="rect">
            <a:avLst/>
          </a:prstGeom>
        </p:spPr>
      </p:pic>
      <p:sp>
        <p:nvSpPr>
          <p:cNvPr id="53" name="Google Shape;2147;p52"/>
          <p:cNvSpPr/>
          <p:nvPr/>
        </p:nvSpPr>
        <p:spPr>
          <a:xfrm>
            <a:off x="5292080" y="782798"/>
            <a:ext cx="3744416" cy="3589152"/>
          </a:xfrm>
          <a:custGeom>
            <a:avLst/>
            <a:gdLst/>
            <a:ahLst/>
            <a:cxnLst/>
            <a:rect l="l" t="t" r="r" b="b"/>
            <a:pathLst>
              <a:path w="15812" h="20287" extrusionOk="0">
                <a:moveTo>
                  <a:pt x="13247" y="2685"/>
                </a:moveTo>
                <a:lnTo>
                  <a:pt x="13691" y="3565"/>
                </a:lnTo>
                <a:lnTo>
                  <a:pt x="13691" y="3565"/>
                </a:lnTo>
                <a:cubicBezTo>
                  <a:pt x="13551" y="3269"/>
                  <a:pt x="13403" y="2975"/>
                  <a:pt x="13247" y="2685"/>
                </a:cubicBezTo>
                <a:close/>
                <a:moveTo>
                  <a:pt x="8694" y="1"/>
                </a:moveTo>
                <a:cubicBezTo>
                  <a:pt x="7898" y="1"/>
                  <a:pt x="7091" y="149"/>
                  <a:pt x="6347" y="410"/>
                </a:cubicBezTo>
                <a:cubicBezTo>
                  <a:pt x="5445" y="724"/>
                  <a:pt x="4576" y="1196"/>
                  <a:pt x="3906" y="1866"/>
                </a:cubicBezTo>
                <a:cubicBezTo>
                  <a:pt x="3417" y="2354"/>
                  <a:pt x="3037" y="2933"/>
                  <a:pt x="2664" y="3513"/>
                </a:cubicBezTo>
                <a:cubicBezTo>
                  <a:pt x="2226" y="4199"/>
                  <a:pt x="1796" y="4886"/>
                  <a:pt x="1374" y="5573"/>
                </a:cubicBezTo>
                <a:cubicBezTo>
                  <a:pt x="1084" y="6028"/>
                  <a:pt x="828" y="6499"/>
                  <a:pt x="604" y="6988"/>
                </a:cubicBezTo>
                <a:cubicBezTo>
                  <a:pt x="8" y="8386"/>
                  <a:pt x="0" y="9966"/>
                  <a:pt x="306" y="11456"/>
                </a:cubicBezTo>
                <a:cubicBezTo>
                  <a:pt x="612" y="12937"/>
                  <a:pt x="1233" y="14335"/>
                  <a:pt x="1870" y="15709"/>
                </a:cubicBezTo>
                <a:cubicBezTo>
                  <a:pt x="2292" y="16611"/>
                  <a:pt x="2722" y="17512"/>
                  <a:pt x="3326" y="18299"/>
                </a:cubicBezTo>
                <a:cubicBezTo>
                  <a:pt x="3939" y="19085"/>
                  <a:pt x="4733" y="19763"/>
                  <a:pt x="5676" y="20061"/>
                </a:cubicBezTo>
                <a:cubicBezTo>
                  <a:pt x="6226" y="20240"/>
                  <a:pt x="6804" y="20286"/>
                  <a:pt x="7383" y="20286"/>
                </a:cubicBezTo>
                <a:cubicBezTo>
                  <a:pt x="7631" y="20286"/>
                  <a:pt x="7879" y="20278"/>
                  <a:pt x="8125" y="20268"/>
                </a:cubicBezTo>
                <a:cubicBezTo>
                  <a:pt x="9102" y="20243"/>
                  <a:pt x="10086" y="20193"/>
                  <a:pt x="11021" y="19904"/>
                </a:cubicBezTo>
                <a:cubicBezTo>
                  <a:pt x="12461" y="19449"/>
                  <a:pt x="13661" y="18447"/>
                  <a:pt x="14372" y="17124"/>
                </a:cubicBezTo>
                <a:cubicBezTo>
                  <a:pt x="14811" y="16296"/>
                  <a:pt x="15043" y="15378"/>
                  <a:pt x="15200" y="14459"/>
                </a:cubicBezTo>
                <a:cubicBezTo>
                  <a:pt x="15812" y="10780"/>
                  <a:pt x="15293" y="7005"/>
                  <a:pt x="13724" y="3637"/>
                </a:cubicBezTo>
                <a:lnTo>
                  <a:pt x="13724" y="3637"/>
                </a:lnTo>
                <a:cubicBezTo>
                  <a:pt x="13742" y="3670"/>
                  <a:pt x="13759" y="3703"/>
                  <a:pt x="13777" y="3736"/>
                </a:cubicBezTo>
                <a:lnTo>
                  <a:pt x="13691" y="3565"/>
                </a:lnTo>
                <a:lnTo>
                  <a:pt x="13691" y="3565"/>
                </a:lnTo>
                <a:cubicBezTo>
                  <a:pt x="13702" y="3589"/>
                  <a:pt x="13713" y="3613"/>
                  <a:pt x="13724" y="3637"/>
                </a:cubicBezTo>
                <a:lnTo>
                  <a:pt x="13724" y="3637"/>
                </a:lnTo>
                <a:cubicBezTo>
                  <a:pt x="13210" y="2667"/>
                  <a:pt x="12655" y="1677"/>
                  <a:pt x="11791" y="989"/>
                </a:cubicBezTo>
                <a:cubicBezTo>
                  <a:pt x="10919" y="296"/>
                  <a:pt x="9818" y="1"/>
                  <a:pt x="86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46" name="image10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8065" y="2598130"/>
            <a:ext cx="3816424" cy="2133860"/>
          </a:xfrm>
          <a:prstGeom prst="rect">
            <a:avLst/>
          </a:prstGeom>
        </p:spPr>
      </p:pic>
      <p:pic>
        <p:nvPicPr>
          <p:cNvPr id="44" name="image8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8065" y="656484"/>
            <a:ext cx="3888431" cy="1802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8" name="Google Shape;2368;p56"/>
          <p:cNvGrpSpPr/>
          <p:nvPr/>
        </p:nvGrpSpPr>
        <p:grpSpPr>
          <a:xfrm flipH="1">
            <a:off x="720004" y="1860988"/>
            <a:ext cx="1028643" cy="176025"/>
            <a:chOff x="4345425" y="2175475"/>
            <a:chExt cx="800750" cy="176025"/>
          </a:xfrm>
        </p:grpSpPr>
        <p:sp>
          <p:nvSpPr>
            <p:cNvPr id="2369" name="Google Shape;2369;p5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1" name="Google Shape;2371;p56"/>
          <p:cNvGrpSpPr/>
          <p:nvPr/>
        </p:nvGrpSpPr>
        <p:grpSpPr>
          <a:xfrm rot="-166947" flipH="1">
            <a:off x="724049" y="2323047"/>
            <a:ext cx="676310" cy="176021"/>
            <a:chOff x="4345425" y="2175475"/>
            <a:chExt cx="800750" cy="176025"/>
          </a:xfrm>
        </p:grpSpPr>
        <p:sp>
          <p:nvSpPr>
            <p:cNvPr id="2372" name="Google Shape;2372;p5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1" name="Google Shape;2381;p56"/>
          <p:cNvGrpSpPr/>
          <p:nvPr/>
        </p:nvGrpSpPr>
        <p:grpSpPr>
          <a:xfrm>
            <a:off x="4283968" y="741075"/>
            <a:ext cx="639525" cy="438000"/>
            <a:chOff x="5501450" y="2545600"/>
            <a:chExt cx="639525" cy="438000"/>
          </a:xfrm>
        </p:grpSpPr>
        <p:sp>
          <p:nvSpPr>
            <p:cNvPr id="2382" name="Google Shape;2382;p56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6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4" name="Google Shape;2384;p56"/>
          <p:cNvGrpSpPr/>
          <p:nvPr/>
        </p:nvGrpSpPr>
        <p:grpSpPr>
          <a:xfrm>
            <a:off x="7037115" y="4525309"/>
            <a:ext cx="1745583" cy="230173"/>
            <a:chOff x="1394800" y="3522000"/>
            <a:chExt cx="1048650" cy="138275"/>
          </a:xfrm>
        </p:grpSpPr>
        <p:sp>
          <p:nvSpPr>
            <p:cNvPr id="2385" name="Google Shape;2385;p56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6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6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6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6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6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6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6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6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4" name="Google Shape;2394;p56"/>
          <p:cNvGrpSpPr/>
          <p:nvPr/>
        </p:nvGrpSpPr>
        <p:grpSpPr>
          <a:xfrm>
            <a:off x="1748639" y="643497"/>
            <a:ext cx="1921912" cy="326735"/>
            <a:chOff x="1816609" y="3851001"/>
            <a:chExt cx="1093674" cy="222193"/>
          </a:xfrm>
        </p:grpSpPr>
        <p:sp>
          <p:nvSpPr>
            <p:cNvPr id="2395" name="Google Shape;2395;p56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6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6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6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6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6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6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6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6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" name="image1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919" y="1275606"/>
            <a:ext cx="3771898" cy="2745622"/>
          </a:xfrm>
          <a:prstGeom prst="rect">
            <a:avLst/>
          </a:prstGeom>
        </p:spPr>
      </p:pic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5075537" y="1050548"/>
            <a:ext cx="4176984" cy="3177386"/>
            <a:chOff x="1104" y="8704"/>
            <a:chExt cx="10048" cy="7504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5848" y="15849"/>
              <a:ext cx="24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</a:pPr>
              <a:r>
                <a:rPr lang="id-ID" sz="1200">
                  <a:effectLst/>
                  <a:latin typeface="Times New Roman"/>
                  <a:ea typeface="Times New Roman"/>
                </a:rPr>
                <a:t> </a:t>
              </a:r>
              <a:endParaRPr lang="id-ID" sz="110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8704"/>
              <a:ext cx="10048" cy="7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39"/>
          <p:cNvGrpSpPr/>
          <p:nvPr/>
        </p:nvGrpSpPr>
        <p:grpSpPr>
          <a:xfrm>
            <a:off x="3476925" y="1940288"/>
            <a:ext cx="2190131" cy="176025"/>
            <a:chOff x="4345425" y="2175475"/>
            <a:chExt cx="800750" cy="176025"/>
          </a:xfrm>
        </p:grpSpPr>
        <p:sp>
          <p:nvSpPr>
            <p:cNvPr id="1226" name="Google Shape;1226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3733250" y="2407525"/>
            <a:ext cx="1677491" cy="176025"/>
            <a:chOff x="4345425" y="2175475"/>
            <a:chExt cx="800750" cy="176025"/>
          </a:xfrm>
        </p:grpSpPr>
        <p:sp>
          <p:nvSpPr>
            <p:cNvPr id="1229" name="Google Shape;1229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9"/>
          <p:cNvGrpSpPr/>
          <p:nvPr/>
        </p:nvGrpSpPr>
        <p:grpSpPr>
          <a:xfrm rot="140656">
            <a:off x="3657768" y="2861848"/>
            <a:ext cx="1828441" cy="176031"/>
            <a:chOff x="4345425" y="2175475"/>
            <a:chExt cx="800750" cy="176025"/>
          </a:xfrm>
        </p:grpSpPr>
        <p:sp>
          <p:nvSpPr>
            <p:cNvPr id="1232" name="Google Shape;1232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 rot="140725">
            <a:off x="3947857" y="3353395"/>
            <a:ext cx="1234670" cy="176031"/>
            <a:chOff x="4345425" y="2175475"/>
            <a:chExt cx="800750" cy="176025"/>
          </a:xfrm>
        </p:grpSpPr>
        <p:sp>
          <p:nvSpPr>
            <p:cNvPr id="1235" name="Google Shape;1235;p3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Thank</a:t>
            </a:r>
            <a:br>
              <a:rPr lang="id-ID" dirty="0"/>
            </a:br>
            <a:r>
              <a:rPr lang="id-ID" dirty="0"/>
              <a:t>You</a:t>
            </a:r>
            <a:br>
              <a:rPr lang="id-ID" dirty="0"/>
            </a:br>
            <a:r>
              <a:rPr lang="id-ID" dirty="0"/>
              <a:t>&lt;3</a:t>
            </a:r>
            <a:endParaRPr dirty="0"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411759" y="3523739"/>
            <a:ext cx="4441155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Rian Rahmanda Putra</a:t>
            </a:r>
            <a:br>
              <a:rPr lang="id-ID" sz="2400" dirty="0"/>
            </a:br>
            <a:r>
              <a:rPr lang="id-ID" sz="2400" dirty="0"/>
              <a:t>Hidayati Ami</a:t>
            </a:r>
            <a:br>
              <a:rPr lang="id-ID" sz="2400" dirty="0"/>
            </a:br>
            <a:r>
              <a:rPr lang="id-ID" sz="2400" dirty="0"/>
              <a:t>Liza Amelia</a:t>
            </a:r>
            <a:br>
              <a:rPr lang="id-ID" sz="2400" dirty="0"/>
            </a:br>
            <a:r>
              <a:rPr lang="id-ID" sz="2400" dirty="0"/>
              <a:t>Faadilah Aryani</a:t>
            </a:r>
            <a:br>
              <a:rPr lang="id-ID" sz="2400" dirty="0"/>
            </a:br>
            <a:endParaRPr sz="2400"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3354696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Jursan Teknik Komputer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Politeknik Negeri Sriwijaya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2022</a:t>
            </a:r>
            <a:endParaRPr dirty="0"/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544199" y="591063"/>
            <a:ext cx="2380675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OLEH: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668463" y="1831466"/>
            <a:ext cx="3908215" cy="45719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39;p34"/>
          <p:cNvGrpSpPr/>
          <p:nvPr/>
        </p:nvGrpSpPr>
        <p:grpSpPr>
          <a:xfrm>
            <a:off x="2593677" y="2211710"/>
            <a:ext cx="3908215" cy="45719"/>
            <a:chOff x="4345425" y="2175475"/>
            <a:chExt cx="800750" cy="176025"/>
          </a:xfrm>
        </p:grpSpPr>
        <p:sp>
          <p:nvSpPr>
            <p:cNvPr id="62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039;p34"/>
          <p:cNvGrpSpPr/>
          <p:nvPr/>
        </p:nvGrpSpPr>
        <p:grpSpPr>
          <a:xfrm>
            <a:off x="2716519" y="2499742"/>
            <a:ext cx="3908215" cy="45719"/>
            <a:chOff x="4345425" y="2175475"/>
            <a:chExt cx="800750" cy="176025"/>
          </a:xfrm>
        </p:grpSpPr>
        <p:sp>
          <p:nvSpPr>
            <p:cNvPr id="65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039;p34"/>
          <p:cNvGrpSpPr/>
          <p:nvPr/>
        </p:nvGrpSpPr>
        <p:grpSpPr>
          <a:xfrm>
            <a:off x="2686232" y="2763274"/>
            <a:ext cx="3908215" cy="45719"/>
            <a:chOff x="4345425" y="2175475"/>
            <a:chExt cx="800750" cy="176025"/>
          </a:xfrm>
        </p:grpSpPr>
        <p:sp>
          <p:nvSpPr>
            <p:cNvPr id="68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Analisis Situasi</a:t>
            </a:r>
            <a:endParaRPr dirty="0"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Komunikasi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proses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penyampaian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pesan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komunikator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kepada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komunikan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audiens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baik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bentuk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simbol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, 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lambang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harapan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bisa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membawa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memahamkan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pesan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kepada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masyarakat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serta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berusaha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mengubah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sikap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tingkah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laku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. Di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sisi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 lain,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masalah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menghambat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komunikasi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khususnya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sejak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merebaknya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Covid-19 di  Wuhan pada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awal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 2020.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akibatnya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banyak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kantor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baik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pemerintah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maupun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swasta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kemudian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menerapkan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skema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bekerja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rumah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Working from Home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/WFH).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Perkembangan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teknologi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memberikan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alternatif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lain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komunikasi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tatap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muka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virtual meeting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. Oleh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perlu</a:t>
            </a:r>
            <a:r>
              <a:rPr lang="id-ID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diadakannya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pelatihan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penggunaan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virtual  meeting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menunjang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online 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di Dinas  Perindustrian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Provinsi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Sumatera  Selatan  agar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semua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pegawai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mengetahui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id-ID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keuntungan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virtual meeting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online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salah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satunya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memanfaatkan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aplikasi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zoom</a:t>
            </a: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Permasalahan</a:t>
            </a:r>
            <a:endParaRPr dirty="0"/>
          </a:p>
        </p:txBody>
      </p:sp>
      <p:grpSp>
        <p:nvGrpSpPr>
          <p:cNvPr id="851" name="Google Shape;851;p31"/>
          <p:cNvGrpSpPr/>
          <p:nvPr/>
        </p:nvGrpSpPr>
        <p:grpSpPr>
          <a:xfrm>
            <a:off x="719990" y="925800"/>
            <a:ext cx="2960453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31"/>
          <p:cNvGrpSpPr/>
          <p:nvPr/>
        </p:nvGrpSpPr>
        <p:grpSpPr>
          <a:xfrm rot="367883">
            <a:off x="6168822" y="3009123"/>
            <a:ext cx="1569882" cy="507904"/>
            <a:chOff x="4345425" y="2175475"/>
            <a:chExt cx="800750" cy="176025"/>
          </a:xfrm>
        </p:grpSpPr>
        <p:sp>
          <p:nvSpPr>
            <p:cNvPr id="857" name="Google Shape;857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1"/>
          <p:cNvGrpSpPr/>
          <p:nvPr/>
        </p:nvGrpSpPr>
        <p:grpSpPr>
          <a:xfrm rot="474658">
            <a:off x="1370935" y="1361054"/>
            <a:ext cx="1557467" cy="585348"/>
            <a:chOff x="4345425" y="2175475"/>
            <a:chExt cx="800750" cy="176025"/>
          </a:xfrm>
        </p:grpSpPr>
        <p:sp>
          <p:nvSpPr>
            <p:cNvPr id="860" name="Google Shape;860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31"/>
          <p:cNvGrpSpPr/>
          <p:nvPr/>
        </p:nvGrpSpPr>
        <p:grpSpPr>
          <a:xfrm rot="367883">
            <a:off x="1364738" y="3040061"/>
            <a:ext cx="1569882" cy="507904"/>
            <a:chOff x="4345425" y="2175475"/>
            <a:chExt cx="800750" cy="176025"/>
          </a:xfrm>
        </p:grpSpPr>
        <p:sp>
          <p:nvSpPr>
            <p:cNvPr id="863" name="Google Shape;863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1"/>
          <p:cNvGrpSpPr/>
          <p:nvPr/>
        </p:nvGrpSpPr>
        <p:grpSpPr>
          <a:xfrm rot="474658">
            <a:off x="6153803" y="1325196"/>
            <a:ext cx="1557467" cy="585348"/>
            <a:chOff x="4345425" y="2175475"/>
            <a:chExt cx="800750" cy="176025"/>
          </a:xfrm>
        </p:grpSpPr>
        <p:sp>
          <p:nvSpPr>
            <p:cNvPr id="866" name="Google Shape;866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31"/>
          <p:cNvSpPr txBox="1">
            <a:spLocks noGrp="1"/>
          </p:cNvSpPr>
          <p:nvPr>
            <p:ph type="subTitle" idx="1"/>
          </p:nvPr>
        </p:nvSpPr>
        <p:spPr>
          <a:xfrm>
            <a:off x="310035" y="3469053"/>
            <a:ext cx="3688303" cy="647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SzPts val="1100"/>
            </a:pPr>
            <a:r>
              <a:rPr lang="en-US" sz="1600" dirty="0" err="1">
                <a:solidFill>
                  <a:schemeClr val="tx1"/>
                </a:solidFill>
              </a:rPr>
              <a:t>Bagaimana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menggunakan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aplikasi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zoom  </a:t>
            </a:r>
            <a:r>
              <a:rPr lang="en-US" sz="1600" dirty="0">
                <a:solidFill>
                  <a:schemeClr val="tx1"/>
                </a:solidFill>
              </a:rPr>
              <a:t>yang  </a:t>
            </a:r>
            <a:r>
              <a:rPr lang="en-US" sz="1600" dirty="0" err="1">
                <a:solidFill>
                  <a:schemeClr val="tx1"/>
                </a:solidFill>
              </a:rPr>
              <a:t>menyediakan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berbagai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fitur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pendukung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diskusi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secara</a:t>
            </a:r>
            <a:r>
              <a:rPr lang="en-US" sz="1600" dirty="0">
                <a:solidFill>
                  <a:schemeClr val="tx1"/>
                </a:solidFill>
              </a:rPr>
              <a:t>  visual</a:t>
            </a:r>
            <a:r>
              <a:rPr lang="id-ID" sz="1600" dirty="0">
                <a:solidFill>
                  <a:schemeClr val="tx1"/>
                </a:solidFill>
              </a:rPr>
              <a:t>?</a:t>
            </a:r>
            <a:endParaRPr sz="1600" dirty="0"/>
          </a:p>
        </p:txBody>
      </p:sp>
      <p:sp>
        <p:nvSpPr>
          <p:cNvPr id="870" name="Google Shape;870;p31"/>
          <p:cNvSpPr txBox="1">
            <a:spLocks noGrp="1"/>
          </p:cNvSpPr>
          <p:nvPr>
            <p:ph type="subTitle" idx="2"/>
          </p:nvPr>
        </p:nvSpPr>
        <p:spPr>
          <a:xfrm>
            <a:off x="5034536" y="3323347"/>
            <a:ext cx="3832151" cy="1177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SzPts val="1100"/>
            </a:pPr>
            <a:r>
              <a:rPr lang="id-ID" sz="1600" dirty="0">
                <a:solidFill>
                  <a:schemeClr val="tx1"/>
                </a:solidFill>
              </a:rPr>
              <a:t>Untuk mengetahui cara </a:t>
            </a:r>
            <a:r>
              <a:rPr lang="en-US" sz="1600" dirty="0" err="1">
                <a:solidFill>
                  <a:schemeClr val="tx1"/>
                </a:solidFill>
              </a:rPr>
              <a:t>penggunaan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virtual meeting </a:t>
            </a:r>
            <a:r>
              <a:rPr lang="en-US" sz="1600" dirty="0" err="1">
                <a:solidFill>
                  <a:schemeClr val="tx1"/>
                </a:solidFill>
              </a:rPr>
              <a:t>te</a:t>
            </a:r>
            <a:r>
              <a:rPr lang="id-ID" sz="1600" dirty="0">
                <a:solidFill>
                  <a:schemeClr val="tx1"/>
                </a:solidFill>
              </a:rPr>
              <a:t>rkhusus </a:t>
            </a:r>
            <a:r>
              <a:rPr lang="en-US" sz="1600" dirty="0" err="1">
                <a:solidFill>
                  <a:schemeClr val="tx1"/>
                </a:solidFill>
              </a:rPr>
              <a:t>pada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aplikasi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zoom</a:t>
            </a:r>
            <a:r>
              <a:rPr lang="id-ID" sz="1600" dirty="0">
                <a:solidFill>
                  <a:schemeClr val="tx1"/>
                </a:solidFill>
              </a:rPr>
              <a:t> kepada pegawai dan staff </a:t>
            </a:r>
            <a:r>
              <a:rPr lang="en-US" sz="1600" dirty="0" err="1">
                <a:solidFill>
                  <a:schemeClr val="tx1"/>
                </a:solidFill>
              </a:rPr>
              <a:t>Dinas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Perindustrian</a:t>
            </a:r>
            <a:r>
              <a:rPr lang="id-ID" sz="1600" dirty="0">
                <a:solidFill>
                  <a:schemeClr val="tx1"/>
                </a:solidFill>
              </a:rPr>
              <a:t> Provinsi Sumatera Selatan.</a:t>
            </a:r>
            <a:r>
              <a:rPr lang="en-US" sz="1600" dirty="0"/>
              <a:t> </a:t>
            </a:r>
            <a:endParaRPr sz="1600" dirty="0"/>
          </a:p>
        </p:txBody>
      </p:sp>
      <p:sp>
        <p:nvSpPr>
          <p:cNvPr id="871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246293" y="1541964"/>
            <a:ext cx="3692700" cy="1404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>
              <a:tabLst>
                <a:tab pos="719138" algn="l"/>
              </a:tabLst>
            </a:pPr>
            <a:r>
              <a:rPr lang="en-US" sz="1600" dirty="0" err="1">
                <a:solidFill>
                  <a:schemeClr val="tx1"/>
                </a:solidFill>
              </a:rPr>
              <a:t>Bagaimana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melakukan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pertemuan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tatap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muka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memiliki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tingkat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mobilitas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tinggi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tanpa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bertemu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secara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langsung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5060329" y="1617870"/>
            <a:ext cx="3744416" cy="1486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SzPts val="1100"/>
            </a:pPr>
            <a:r>
              <a:rPr lang="id-ID" sz="1600" dirty="0">
                <a:solidFill>
                  <a:schemeClr val="tx1"/>
                </a:solidFill>
              </a:rPr>
              <a:t>Virtual meeting ini digunakan untuk mempermudah melakukan </a:t>
            </a:r>
            <a:r>
              <a:rPr lang="en-US" sz="1600" dirty="0" err="1">
                <a:solidFill>
                  <a:schemeClr val="tx1"/>
                </a:solidFill>
              </a:rPr>
              <a:t>pertemuan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tatap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muka</a:t>
            </a:r>
            <a:r>
              <a:rPr lang="id-ID" sz="1600" dirty="0">
                <a:solidFill>
                  <a:schemeClr val="tx1"/>
                </a:solidFill>
              </a:rPr>
              <a:t> tanpa harus bertemu secara langsung </a:t>
            </a:r>
            <a:r>
              <a:rPr lang="en-US" sz="1600" dirty="0" err="1">
                <a:solidFill>
                  <a:schemeClr val="tx1"/>
                </a:solidFill>
              </a:rPr>
              <a:t>melalui</a:t>
            </a:r>
            <a:r>
              <a:rPr lang="id-ID" sz="1600" dirty="0">
                <a:solidFill>
                  <a:schemeClr val="tx1"/>
                </a:solidFill>
              </a:rPr>
              <a:t> aplikasi zoom yang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dapat</a:t>
            </a:r>
            <a:r>
              <a:rPr lang="id-ID" sz="1600" dirty="0">
                <a:solidFill>
                  <a:schemeClr val="tx1"/>
                </a:solidFill>
              </a:rPr>
              <a:t> menunjang kegiatan </a:t>
            </a:r>
            <a:r>
              <a:rPr lang="id-ID" sz="1600" i="1" dirty="0">
                <a:solidFill>
                  <a:schemeClr val="tx1"/>
                </a:solidFill>
              </a:rPr>
              <a:t>online</a:t>
            </a:r>
            <a:r>
              <a:rPr lang="id-ID" sz="16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883" name="Google Shape;883;p31"/>
          <p:cNvGrpSpPr/>
          <p:nvPr/>
        </p:nvGrpSpPr>
        <p:grpSpPr>
          <a:xfrm>
            <a:off x="-315510" y="4512611"/>
            <a:ext cx="1745583" cy="230173"/>
            <a:chOff x="1394800" y="3522000"/>
            <a:chExt cx="1048650" cy="138275"/>
          </a:xfrm>
        </p:grpSpPr>
        <p:sp>
          <p:nvSpPr>
            <p:cNvPr id="884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993240" y="1414457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-ID" dirty="0"/>
              <a:t>1</a:t>
            </a:r>
            <a:endParaRPr dirty="0"/>
          </a:p>
        </p:txBody>
      </p:sp>
      <p:sp>
        <p:nvSpPr>
          <p:cNvPr id="49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893428" y="305967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-ID" dirty="0"/>
              <a:t>2</a:t>
            </a:r>
            <a:endParaRPr dirty="0"/>
          </a:p>
        </p:txBody>
      </p:sp>
      <p:sp>
        <p:nvSpPr>
          <p:cNvPr id="50" name="Google Shape;849;p31"/>
          <p:cNvSpPr txBox="1">
            <a:spLocks/>
          </p:cNvSpPr>
          <p:nvPr/>
        </p:nvSpPr>
        <p:spPr>
          <a:xfrm>
            <a:off x="5264722" y="530504"/>
            <a:ext cx="336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id-ID" dirty="0"/>
              <a:t>Tujuan</a:t>
            </a:r>
          </a:p>
        </p:txBody>
      </p:sp>
      <p:sp>
        <p:nvSpPr>
          <p:cNvPr id="54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5697512" y="305967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-ID" dirty="0"/>
              <a:t>2</a:t>
            </a:r>
            <a:endParaRPr dirty="0"/>
          </a:p>
        </p:txBody>
      </p:sp>
      <p:sp>
        <p:nvSpPr>
          <p:cNvPr id="55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5796136" y="1364903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-ID" dirty="0"/>
              <a:t>1</a:t>
            </a:r>
            <a:endParaRPr dirty="0"/>
          </a:p>
        </p:txBody>
      </p:sp>
      <p:grpSp>
        <p:nvGrpSpPr>
          <p:cNvPr id="56" name="Google Shape;851;p31"/>
          <p:cNvGrpSpPr/>
          <p:nvPr/>
        </p:nvGrpSpPr>
        <p:grpSpPr>
          <a:xfrm>
            <a:off x="5452310" y="934723"/>
            <a:ext cx="2960453" cy="176025"/>
            <a:chOff x="4345425" y="2175475"/>
            <a:chExt cx="800750" cy="176025"/>
          </a:xfrm>
        </p:grpSpPr>
        <p:sp>
          <p:nvSpPr>
            <p:cNvPr id="57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57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Manfaat Pengabdian</a:t>
            </a:r>
            <a:endParaRPr dirty="0"/>
          </a:p>
        </p:txBody>
      </p:sp>
      <p:grpSp>
        <p:nvGrpSpPr>
          <p:cNvPr id="2409" name="Google Shape;2409;p57"/>
          <p:cNvGrpSpPr/>
          <p:nvPr/>
        </p:nvGrpSpPr>
        <p:grpSpPr>
          <a:xfrm rot="340145">
            <a:off x="1305985" y="1526783"/>
            <a:ext cx="6778543" cy="1370556"/>
            <a:chOff x="4345425" y="2175475"/>
            <a:chExt cx="800750" cy="176025"/>
          </a:xfrm>
        </p:grpSpPr>
        <p:sp>
          <p:nvSpPr>
            <p:cNvPr id="2410" name="Google Shape;2410;p5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3" name="Google Shape;2413;p57"/>
          <p:cNvSpPr txBox="1"/>
          <p:nvPr/>
        </p:nvSpPr>
        <p:spPr>
          <a:xfrm>
            <a:off x="1499465" y="1394412"/>
            <a:ext cx="6958419" cy="114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Dapat membantu pegawai dan staff dalam memahami serta mengetahui cara penggunaan aplikasi zoom </a:t>
            </a:r>
            <a:endParaRPr sz="2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424" name="Google Shape;2424;p57"/>
          <p:cNvSpPr/>
          <p:nvPr/>
        </p:nvSpPr>
        <p:spPr>
          <a:xfrm>
            <a:off x="781821" y="2992022"/>
            <a:ext cx="708806" cy="743907"/>
          </a:xfrm>
          <a:custGeom>
            <a:avLst/>
            <a:gdLst/>
            <a:ahLst/>
            <a:cxnLst/>
            <a:rect l="l" t="t" r="r" b="b"/>
            <a:pathLst>
              <a:path w="19845" h="18362" extrusionOk="0">
                <a:moveTo>
                  <a:pt x="12101" y="287"/>
                </a:moveTo>
                <a:lnTo>
                  <a:pt x="12101" y="287"/>
                </a:lnTo>
                <a:cubicBezTo>
                  <a:pt x="12885" y="1086"/>
                  <a:pt x="12744" y="2653"/>
                  <a:pt x="12885" y="3735"/>
                </a:cubicBezTo>
                <a:cubicBezTo>
                  <a:pt x="12916" y="3970"/>
                  <a:pt x="12963" y="4221"/>
                  <a:pt x="12994" y="4456"/>
                </a:cubicBezTo>
                <a:cubicBezTo>
                  <a:pt x="12979" y="4425"/>
                  <a:pt x="12979" y="4393"/>
                  <a:pt x="12979" y="4378"/>
                </a:cubicBezTo>
                <a:cubicBezTo>
                  <a:pt x="12822" y="3657"/>
                  <a:pt x="12712" y="2951"/>
                  <a:pt x="12587" y="2230"/>
                </a:cubicBezTo>
                <a:cubicBezTo>
                  <a:pt x="12477" y="1588"/>
                  <a:pt x="12430" y="851"/>
                  <a:pt x="12101" y="287"/>
                </a:cubicBezTo>
                <a:close/>
                <a:moveTo>
                  <a:pt x="862" y="7936"/>
                </a:moveTo>
                <a:lnTo>
                  <a:pt x="862" y="7936"/>
                </a:lnTo>
                <a:cubicBezTo>
                  <a:pt x="2728" y="8923"/>
                  <a:pt x="4593" y="9926"/>
                  <a:pt x="6458" y="10930"/>
                </a:cubicBezTo>
                <a:cubicBezTo>
                  <a:pt x="6458" y="10930"/>
                  <a:pt x="6474" y="10930"/>
                  <a:pt x="6474" y="10945"/>
                </a:cubicBezTo>
                <a:cubicBezTo>
                  <a:pt x="6443" y="11102"/>
                  <a:pt x="6411" y="11259"/>
                  <a:pt x="6380" y="11431"/>
                </a:cubicBezTo>
                <a:cubicBezTo>
                  <a:pt x="6380" y="11431"/>
                  <a:pt x="6380" y="11415"/>
                  <a:pt x="6380" y="11415"/>
                </a:cubicBezTo>
                <a:cubicBezTo>
                  <a:pt x="5627" y="10757"/>
                  <a:pt x="4671" y="10303"/>
                  <a:pt x="3825" y="9785"/>
                </a:cubicBezTo>
                <a:cubicBezTo>
                  <a:pt x="3370" y="9503"/>
                  <a:pt x="2916" y="9237"/>
                  <a:pt x="2446" y="8970"/>
                </a:cubicBezTo>
                <a:cubicBezTo>
                  <a:pt x="2179" y="8798"/>
                  <a:pt x="1051" y="8296"/>
                  <a:pt x="862" y="7936"/>
                </a:cubicBezTo>
                <a:close/>
                <a:moveTo>
                  <a:pt x="18998" y="8751"/>
                </a:moveTo>
                <a:lnTo>
                  <a:pt x="18998" y="8751"/>
                </a:lnTo>
                <a:cubicBezTo>
                  <a:pt x="18559" y="9409"/>
                  <a:pt x="16944" y="10256"/>
                  <a:pt x="16600" y="10506"/>
                </a:cubicBezTo>
                <a:cubicBezTo>
                  <a:pt x="15878" y="10992"/>
                  <a:pt x="15095" y="11431"/>
                  <a:pt x="14452" y="12027"/>
                </a:cubicBezTo>
                <a:cubicBezTo>
                  <a:pt x="14421" y="11886"/>
                  <a:pt x="14405" y="11760"/>
                  <a:pt x="14389" y="11619"/>
                </a:cubicBezTo>
                <a:cubicBezTo>
                  <a:pt x="15988" y="10773"/>
                  <a:pt x="17524" y="9801"/>
                  <a:pt x="18998" y="8751"/>
                </a:cubicBezTo>
                <a:close/>
                <a:moveTo>
                  <a:pt x="14860" y="12199"/>
                </a:moveTo>
                <a:lnTo>
                  <a:pt x="14860" y="12199"/>
                </a:lnTo>
                <a:cubicBezTo>
                  <a:pt x="14766" y="12842"/>
                  <a:pt x="14719" y="13500"/>
                  <a:pt x="14687" y="14143"/>
                </a:cubicBezTo>
                <a:cubicBezTo>
                  <a:pt x="14640" y="13563"/>
                  <a:pt x="14578" y="12967"/>
                  <a:pt x="14499" y="12387"/>
                </a:cubicBezTo>
                <a:lnTo>
                  <a:pt x="14515" y="12387"/>
                </a:lnTo>
                <a:cubicBezTo>
                  <a:pt x="14625" y="12325"/>
                  <a:pt x="14734" y="12262"/>
                  <a:pt x="14860" y="12199"/>
                </a:cubicBezTo>
                <a:close/>
                <a:moveTo>
                  <a:pt x="11913" y="835"/>
                </a:moveTo>
                <a:cubicBezTo>
                  <a:pt x="11882" y="1791"/>
                  <a:pt x="12211" y="2920"/>
                  <a:pt x="12367" y="3782"/>
                </a:cubicBezTo>
                <a:cubicBezTo>
                  <a:pt x="12587" y="4973"/>
                  <a:pt x="12853" y="6196"/>
                  <a:pt x="13183" y="7371"/>
                </a:cubicBezTo>
                <a:cubicBezTo>
                  <a:pt x="13073" y="7403"/>
                  <a:pt x="13041" y="7607"/>
                  <a:pt x="13183" y="7622"/>
                </a:cubicBezTo>
                <a:cubicBezTo>
                  <a:pt x="13198" y="7638"/>
                  <a:pt x="13230" y="7638"/>
                  <a:pt x="13245" y="7638"/>
                </a:cubicBezTo>
                <a:cubicBezTo>
                  <a:pt x="13261" y="7654"/>
                  <a:pt x="13261" y="7654"/>
                  <a:pt x="13261" y="7669"/>
                </a:cubicBezTo>
                <a:cubicBezTo>
                  <a:pt x="13279" y="7723"/>
                  <a:pt x="13322" y="7751"/>
                  <a:pt x="13364" y="7751"/>
                </a:cubicBezTo>
                <a:cubicBezTo>
                  <a:pt x="13397" y="7751"/>
                  <a:pt x="13429" y="7734"/>
                  <a:pt x="13449" y="7701"/>
                </a:cubicBezTo>
                <a:cubicBezTo>
                  <a:pt x="13465" y="7685"/>
                  <a:pt x="13465" y="7685"/>
                  <a:pt x="13465" y="7685"/>
                </a:cubicBezTo>
                <a:cubicBezTo>
                  <a:pt x="13496" y="7685"/>
                  <a:pt x="13543" y="7685"/>
                  <a:pt x="13574" y="7701"/>
                </a:cubicBezTo>
                <a:cubicBezTo>
                  <a:pt x="13614" y="7750"/>
                  <a:pt x="13677" y="7774"/>
                  <a:pt x="13746" y="7774"/>
                </a:cubicBezTo>
                <a:cubicBezTo>
                  <a:pt x="13788" y="7774"/>
                  <a:pt x="13831" y="7765"/>
                  <a:pt x="13872" y="7748"/>
                </a:cubicBezTo>
                <a:cubicBezTo>
                  <a:pt x="15408" y="8030"/>
                  <a:pt x="16960" y="8218"/>
                  <a:pt x="18512" y="8484"/>
                </a:cubicBezTo>
                <a:cubicBezTo>
                  <a:pt x="16960" y="9566"/>
                  <a:pt x="15346" y="10538"/>
                  <a:pt x="13684" y="11431"/>
                </a:cubicBezTo>
                <a:cubicBezTo>
                  <a:pt x="13429" y="11566"/>
                  <a:pt x="13577" y="11903"/>
                  <a:pt x="13810" y="11903"/>
                </a:cubicBezTo>
                <a:cubicBezTo>
                  <a:pt x="13820" y="11903"/>
                  <a:pt x="13830" y="11903"/>
                  <a:pt x="13841" y="11901"/>
                </a:cubicBezTo>
                <a:cubicBezTo>
                  <a:pt x="14029" y="13406"/>
                  <a:pt x="14139" y="14895"/>
                  <a:pt x="14154" y="16416"/>
                </a:cubicBezTo>
                <a:cubicBezTo>
                  <a:pt x="12869" y="15099"/>
                  <a:pt x="11568" y="13767"/>
                  <a:pt x="10220" y="12513"/>
                </a:cubicBezTo>
                <a:cubicBezTo>
                  <a:pt x="10164" y="12457"/>
                  <a:pt x="10096" y="12429"/>
                  <a:pt x="10029" y="12429"/>
                </a:cubicBezTo>
                <a:cubicBezTo>
                  <a:pt x="9946" y="12429"/>
                  <a:pt x="9865" y="12473"/>
                  <a:pt x="9813" y="12560"/>
                </a:cubicBezTo>
                <a:cubicBezTo>
                  <a:pt x="8778" y="14190"/>
                  <a:pt x="7446" y="15616"/>
                  <a:pt x="5941" y="16807"/>
                </a:cubicBezTo>
                <a:cubicBezTo>
                  <a:pt x="6427" y="14864"/>
                  <a:pt x="6866" y="12842"/>
                  <a:pt x="6913" y="10867"/>
                </a:cubicBezTo>
                <a:cubicBezTo>
                  <a:pt x="6913" y="10788"/>
                  <a:pt x="6881" y="10741"/>
                  <a:pt x="6834" y="10710"/>
                </a:cubicBezTo>
                <a:cubicBezTo>
                  <a:pt x="6834" y="10632"/>
                  <a:pt x="6803" y="10553"/>
                  <a:pt x="6709" y="10506"/>
                </a:cubicBezTo>
                <a:cubicBezTo>
                  <a:pt x="4953" y="9582"/>
                  <a:pt x="3198" y="8657"/>
                  <a:pt x="1442" y="7732"/>
                </a:cubicBezTo>
                <a:cubicBezTo>
                  <a:pt x="3621" y="7513"/>
                  <a:pt x="5831" y="7309"/>
                  <a:pt x="8010" y="6980"/>
                </a:cubicBezTo>
                <a:cubicBezTo>
                  <a:pt x="8044" y="7014"/>
                  <a:pt x="8088" y="7039"/>
                  <a:pt x="8134" y="7039"/>
                </a:cubicBezTo>
                <a:cubicBezTo>
                  <a:pt x="8171" y="7039"/>
                  <a:pt x="8210" y="7022"/>
                  <a:pt x="8245" y="6980"/>
                </a:cubicBezTo>
                <a:cubicBezTo>
                  <a:pt x="9092" y="5961"/>
                  <a:pt x="9718" y="4738"/>
                  <a:pt x="10361" y="3594"/>
                </a:cubicBezTo>
                <a:cubicBezTo>
                  <a:pt x="10863" y="2732"/>
                  <a:pt x="11521" y="1807"/>
                  <a:pt x="11913" y="835"/>
                </a:cubicBezTo>
                <a:close/>
                <a:moveTo>
                  <a:pt x="6537" y="17027"/>
                </a:moveTo>
                <a:cubicBezTo>
                  <a:pt x="6270" y="17293"/>
                  <a:pt x="6004" y="17560"/>
                  <a:pt x="5737" y="17826"/>
                </a:cubicBezTo>
                <a:cubicBezTo>
                  <a:pt x="5706" y="17795"/>
                  <a:pt x="5675" y="17748"/>
                  <a:pt x="5659" y="17716"/>
                </a:cubicBezTo>
                <a:cubicBezTo>
                  <a:pt x="5957" y="17497"/>
                  <a:pt x="6254" y="17262"/>
                  <a:pt x="6537" y="17027"/>
                </a:cubicBezTo>
                <a:close/>
                <a:moveTo>
                  <a:pt x="12113" y="1"/>
                </a:moveTo>
                <a:cubicBezTo>
                  <a:pt x="12099" y="1"/>
                  <a:pt x="12083" y="6"/>
                  <a:pt x="12070" y="20"/>
                </a:cubicBezTo>
                <a:cubicBezTo>
                  <a:pt x="11223" y="882"/>
                  <a:pt x="10706" y="2168"/>
                  <a:pt x="10079" y="3202"/>
                </a:cubicBezTo>
                <a:cubicBezTo>
                  <a:pt x="9405" y="4315"/>
                  <a:pt x="8590" y="5412"/>
                  <a:pt x="8026" y="6588"/>
                </a:cubicBezTo>
                <a:lnTo>
                  <a:pt x="8010" y="6588"/>
                </a:lnTo>
                <a:cubicBezTo>
                  <a:pt x="5565" y="6760"/>
                  <a:pt x="3135" y="7105"/>
                  <a:pt x="706" y="7371"/>
                </a:cubicBezTo>
                <a:cubicBezTo>
                  <a:pt x="549" y="7387"/>
                  <a:pt x="424" y="7575"/>
                  <a:pt x="502" y="7716"/>
                </a:cubicBezTo>
                <a:cubicBezTo>
                  <a:pt x="0" y="8249"/>
                  <a:pt x="1693" y="9017"/>
                  <a:pt x="1881" y="9143"/>
                </a:cubicBezTo>
                <a:cubicBezTo>
                  <a:pt x="3261" y="10005"/>
                  <a:pt x="4671" y="11149"/>
                  <a:pt x="6176" y="11745"/>
                </a:cubicBezTo>
                <a:cubicBezTo>
                  <a:pt x="6202" y="11751"/>
                  <a:pt x="6225" y="11755"/>
                  <a:pt x="6247" y="11755"/>
                </a:cubicBezTo>
                <a:cubicBezTo>
                  <a:pt x="6278" y="11755"/>
                  <a:pt x="6305" y="11747"/>
                  <a:pt x="6333" y="11729"/>
                </a:cubicBezTo>
                <a:lnTo>
                  <a:pt x="6333" y="11729"/>
                </a:lnTo>
                <a:cubicBezTo>
                  <a:pt x="5972" y="13641"/>
                  <a:pt x="5690" y="15553"/>
                  <a:pt x="5189" y="17434"/>
                </a:cubicBezTo>
                <a:cubicBezTo>
                  <a:pt x="5173" y="17528"/>
                  <a:pt x="5204" y="17622"/>
                  <a:pt x="5267" y="17701"/>
                </a:cubicBezTo>
                <a:cubicBezTo>
                  <a:pt x="5330" y="17889"/>
                  <a:pt x="5424" y="18077"/>
                  <a:pt x="5518" y="18249"/>
                </a:cubicBezTo>
                <a:cubicBezTo>
                  <a:pt x="5552" y="18327"/>
                  <a:pt x="5620" y="18362"/>
                  <a:pt x="5692" y="18362"/>
                </a:cubicBezTo>
                <a:cubicBezTo>
                  <a:pt x="5751" y="18362"/>
                  <a:pt x="5813" y="18339"/>
                  <a:pt x="5863" y="18296"/>
                </a:cubicBezTo>
                <a:cubicBezTo>
                  <a:pt x="7524" y="16854"/>
                  <a:pt x="9029" y="15193"/>
                  <a:pt x="10424" y="13484"/>
                </a:cubicBezTo>
                <a:cubicBezTo>
                  <a:pt x="11678" y="14817"/>
                  <a:pt x="12979" y="16102"/>
                  <a:pt x="14248" y="17403"/>
                </a:cubicBezTo>
                <a:cubicBezTo>
                  <a:pt x="14311" y="17466"/>
                  <a:pt x="14405" y="17481"/>
                  <a:pt x="14483" y="17481"/>
                </a:cubicBezTo>
                <a:cubicBezTo>
                  <a:pt x="14515" y="17497"/>
                  <a:pt x="14546" y="17513"/>
                  <a:pt x="14593" y="17513"/>
                </a:cubicBezTo>
                <a:lnTo>
                  <a:pt x="14687" y="17513"/>
                </a:lnTo>
                <a:cubicBezTo>
                  <a:pt x="14813" y="17513"/>
                  <a:pt x="14922" y="17434"/>
                  <a:pt x="14954" y="17309"/>
                </a:cubicBezTo>
                <a:cubicBezTo>
                  <a:pt x="15220" y="16572"/>
                  <a:pt x="15110" y="15585"/>
                  <a:pt x="15142" y="14785"/>
                </a:cubicBezTo>
                <a:cubicBezTo>
                  <a:pt x="15173" y="13876"/>
                  <a:pt x="15252" y="12936"/>
                  <a:pt x="15189" y="12027"/>
                </a:cubicBezTo>
                <a:cubicBezTo>
                  <a:pt x="16364" y="11337"/>
                  <a:pt x="17477" y="10381"/>
                  <a:pt x="18574" y="9613"/>
                </a:cubicBezTo>
                <a:cubicBezTo>
                  <a:pt x="19029" y="9299"/>
                  <a:pt x="19844" y="8860"/>
                  <a:pt x="19390" y="8281"/>
                </a:cubicBezTo>
                <a:cubicBezTo>
                  <a:pt x="19374" y="8202"/>
                  <a:pt x="19327" y="8124"/>
                  <a:pt x="19217" y="8108"/>
                </a:cubicBezTo>
                <a:cubicBezTo>
                  <a:pt x="17509" y="7795"/>
                  <a:pt x="15753" y="7465"/>
                  <a:pt x="14013" y="7387"/>
                </a:cubicBezTo>
                <a:cubicBezTo>
                  <a:pt x="13590" y="5553"/>
                  <a:pt x="13292" y="3704"/>
                  <a:pt x="13088" y="1838"/>
                </a:cubicBezTo>
                <a:cubicBezTo>
                  <a:pt x="13045" y="1360"/>
                  <a:pt x="13001" y="89"/>
                  <a:pt x="12324" y="89"/>
                </a:cubicBezTo>
                <a:cubicBezTo>
                  <a:pt x="12270" y="89"/>
                  <a:pt x="12211" y="97"/>
                  <a:pt x="12148" y="114"/>
                </a:cubicBezTo>
                <a:cubicBezTo>
                  <a:pt x="12148" y="99"/>
                  <a:pt x="12164" y="83"/>
                  <a:pt x="12164" y="67"/>
                </a:cubicBezTo>
                <a:cubicBezTo>
                  <a:pt x="12175" y="34"/>
                  <a:pt x="12147" y="1"/>
                  <a:pt x="121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7" name="Google Shape;2427;p57"/>
          <p:cNvGrpSpPr/>
          <p:nvPr/>
        </p:nvGrpSpPr>
        <p:grpSpPr>
          <a:xfrm flipH="1">
            <a:off x="6837628" y="938650"/>
            <a:ext cx="1586366" cy="176025"/>
            <a:chOff x="4345425" y="2175475"/>
            <a:chExt cx="800750" cy="176025"/>
          </a:xfrm>
        </p:grpSpPr>
        <p:sp>
          <p:nvSpPr>
            <p:cNvPr id="2428" name="Google Shape;2428;p5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57"/>
          <p:cNvGrpSpPr/>
          <p:nvPr/>
        </p:nvGrpSpPr>
        <p:grpSpPr>
          <a:xfrm>
            <a:off x="-152797" y="472609"/>
            <a:ext cx="1745583" cy="230173"/>
            <a:chOff x="1394800" y="3522000"/>
            <a:chExt cx="1048650" cy="138275"/>
          </a:xfrm>
        </p:grpSpPr>
        <p:sp>
          <p:nvSpPr>
            <p:cNvPr id="2431" name="Google Shape;2431;p57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7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7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7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0" name="Google Shape;2440;p57"/>
          <p:cNvGrpSpPr/>
          <p:nvPr/>
        </p:nvGrpSpPr>
        <p:grpSpPr>
          <a:xfrm>
            <a:off x="4172018" y="4196675"/>
            <a:ext cx="806657" cy="421744"/>
            <a:chOff x="1822875" y="1377000"/>
            <a:chExt cx="548075" cy="286550"/>
          </a:xfrm>
        </p:grpSpPr>
        <p:sp>
          <p:nvSpPr>
            <p:cNvPr id="2441" name="Google Shape;2441;p57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7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7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2424;p57"/>
          <p:cNvSpPr/>
          <p:nvPr/>
        </p:nvSpPr>
        <p:spPr>
          <a:xfrm>
            <a:off x="781821" y="1747136"/>
            <a:ext cx="708806" cy="743907"/>
          </a:xfrm>
          <a:custGeom>
            <a:avLst/>
            <a:gdLst/>
            <a:ahLst/>
            <a:cxnLst/>
            <a:rect l="l" t="t" r="r" b="b"/>
            <a:pathLst>
              <a:path w="19845" h="18362" extrusionOk="0">
                <a:moveTo>
                  <a:pt x="12101" y="287"/>
                </a:moveTo>
                <a:lnTo>
                  <a:pt x="12101" y="287"/>
                </a:lnTo>
                <a:cubicBezTo>
                  <a:pt x="12885" y="1086"/>
                  <a:pt x="12744" y="2653"/>
                  <a:pt x="12885" y="3735"/>
                </a:cubicBezTo>
                <a:cubicBezTo>
                  <a:pt x="12916" y="3970"/>
                  <a:pt x="12963" y="4221"/>
                  <a:pt x="12994" y="4456"/>
                </a:cubicBezTo>
                <a:cubicBezTo>
                  <a:pt x="12979" y="4425"/>
                  <a:pt x="12979" y="4393"/>
                  <a:pt x="12979" y="4378"/>
                </a:cubicBezTo>
                <a:cubicBezTo>
                  <a:pt x="12822" y="3657"/>
                  <a:pt x="12712" y="2951"/>
                  <a:pt x="12587" y="2230"/>
                </a:cubicBezTo>
                <a:cubicBezTo>
                  <a:pt x="12477" y="1588"/>
                  <a:pt x="12430" y="851"/>
                  <a:pt x="12101" y="287"/>
                </a:cubicBezTo>
                <a:close/>
                <a:moveTo>
                  <a:pt x="862" y="7936"/>
                </a:moveTo>
                <a:lnTo>
                  <a:pt x="862" y="7936"/>
                </a:lnTo>
                <a:cubicBezTo>
                  <a:pt x="2728" y="8923"/>
                  <a:pt x="4593" y="9926"/>
                  <a:pt x="6458" y="10930"/>
                </a:cubicBezTo>
                <a:cubicBezTo>
                  <a:pt x="6458" y="10930"/>
                  <a:pt x="6474" y="10930"/>
                  <a:pt x="6474" y="10945"/>
                </a:cubicBezTo>
                <a:cubicBezTo>
                  <a:pt x="6443" y="11102"/>
                  <a:pt x="6411" y="11259"/>
                  <a:pt x="6380" y="11431"/>
                </a:cubicBezTo>
                <a:cubicBezTo>
                  <a:pt x="6380" y="11431"/>
                  <a:pt x="6380" y="11415"/>
                  <a:pt x="6380" y="11415"/>
                </a:cubicBezTo>
                <a:cubicBezTo>
                  <a:pt x="5627" y="10757"/>
                  <a:pt x="4671" y="10303"/>
                  <a:pt x="3825" y="9785"/>
                </a:cubicBezTo>
                <a:cubicBezTo>
                  <a:pt x="3370" y="9503"/>
                  <a:pt x="2916" y="9237"/>
                  <a:pt x="2446" y="8970"/>
                </a:cubicBezTo>
                <a:cubicBezTo>
                  <a:pt x="2179" y="8798"/>
                  <a:pt x="1051" y="8296"/>
                  <a:pt x="862" y="7936"/>
                </a:cubicBezTo>
                <a:close/>
                <a:moveTo>
                  <a:pt x="18998" y="8751"/>
                </a:moveTo>
                <a:lnTo>
                  <a:pt x="18998" y="8751"/>
                </a:lnTo>
                <a:cubicBezTo>
                  <a:pt x="18559" y="9409"/>
                  <a:pt x="16944" y="10256"/>
                  <a:pt x="16600" y="10506"/>
                </a:cubicBezTo>
                <a:cubicBezTo>
                  <a:pt x="15878" y="10992"/>
                  <a:pt x="15095" y="11431"/>
                  <a:pt x="14452" y="12027"/>
                </a:cubicBezTo>
                <a:cubicBezTo>
                  <a:pt x="14421" y="11886"/>
                  <a:pt x="14405" y="11760"/>
                  <a:pt x="14389" y="11619"/>
                </a:cubicBezTo>
                <a:cubicBezTo>
                  <a:pt x="15988" y="10773"/>
                  <a:pt x="17524" y="9801"/>
                  <a:pt x="18998" y="8751"/>
                </a:cubicBezTo>
                <a:close/>
                <a:moveTo>
                  <a:pt x="14860" y="12199"/>
                </a:moveTo>
                <a:lnTo>
                  <a:pt x="14860" y="12199"/>
                </a:lnTo>
                <a:cubicBezTo>
                  <a:pt x="14766" y="12842"/>
                  <a:pt x="14719" y="13500"/>
                  <a:pt x="14687" y="14143"/>
                </a:cubicBezTo>
                <a:cubicBezTo>
                  <a:pt x="14640" y="13563"/>
                  <a:pt x="14578" y="12967"/>
                  <a:pt x="14499" y="12387"/>
                </a:cubicBezTo>
                <a:lnTo>
                  <a:pt x="14515" y="12387"/>
                </a:lnTo>
                <a:cubicBezTo>
                  <a:pt x="14625" y="12325"/>
                  <a:pt x="14734" y="12262"/>
                  <a:pt x="14860" y="12199"/>
                </a:cubicBezTo>
                <a:close/>
                <a:moveTo>
                  <a:pt x="11913" y="835"/>
                </a:moveTo>
                <a:cubicBezTo>
                  <a:pt x="11882" y="1791"/>
                  <a:pt x="12211" y="2920"/>
                  <a:pt x="12367" y="3782"/>
                </a:cubicBezTo>
                <a:cubicBezTo>
                  <a:pt x="12587" y="4973"/>
                  <a:pt x="12853" y="6196"/>
                  <a:pt x="13183" y="7371"/>
                </a:cubicBezTo>
                <a:cubicBezTo>
                  <a:pt x="13073" y="7403"/>
                  <a:pt x="13041" y="7607"/>
                  <a:pt x="13183" y="7622"/>
                </a:cubicBezTo>
                <a:cubicBezTo>
                  <a:pt x="13198" y="7638"/>
                  <a:pt x="13230" y="7638"/>
                  <a:pt x="13245" y="7638"/>
                </a:cubicBezTo>
                <a:cubicBezTo>
                  <a:pt x="13261" y="7654"/>
                  <a:pt x="13261" y="7654"/>
                  <a:pt x="13261" y="7669"/>
                </a:cubicBezTo>
                <a:cubicBezTo>
                  <a:pt x="13279" y="7723"/>
                  <a:pt x="13322" y="7751"/>
                  <a:pt x="13364" y="7751"/>
                </a:cubicBezTo>
                <a:cubicBezTo>
                  <a:pt x="13397" y="7751"/>
                  <a:pt x="13429" y="7734"/>
                  <a:pt x="13449" y="7701"/>
                </a:cubicBezTo>
                <a:cubicBezTo>
                  <a:pt x="13465" y="7685"/>
                  <a:pt x="13465" y="7685"/>
                  <a:pt x="13465" y="7685"/>
                </a:cubicBezTo>
                <a:cubicBezTo>
                  <a:pt x="13496" y="7685"/>
                  <a:pt x="13543" y="7685"/>
                  <a:pt x="13574" y="7701"/>
                </a:cubicBezTo>
                <a:cubicBezTo>
                  <a:pt x="13614" y="7750"/>
                  <a:pt x="13677" y="7774"/>
                  <a:pt x="13746" y="7774"/>
                </a:cubicBezTo>
                <a:cubicBezTo>
                  <a:pt x="13788" y="7774"/>
                  <a:pt x="13831" y="7765"/>
                  <a:pt x="13872" y="7748"/>
                </a:cubicBezTo>
                <a:cubicBezTo>
                  <a:pt x="15408" y="8030"/>
                  <a:pt x="16960" y="8218"/>
                  <a:pt x="18512" y="8484"/>
                </a:cubicBezTo>
                <a:cubicBezTo>
                  <a:pt x="16960" y="9566"/>
                  <a:pt x="15346" y="10538"/>
                  <a:pt x="13684" y="11431"/>
                </a:cubicBezTo>
                <a:cubicBezTo>
                  <a:pt x="13429" y="11566"/>
                  <a:pt x="13577" y="11903"/>
                  <a:pt x="13810" y="11903"/>
                </a:cubicBezTo>
                <a:cubicBezTo>
                  <a:pt x="13820" y="11903"/>
                  <a:pt x="13830" y="11903"/>
                  <a:pt x="13841" y="11901"/>
                </a:cubicBezTo>
                <a:cubicBezTo>
                  <a:pt x="14029" y="13406"/>
                  <a:pt x="14139" y="14895"/>
                  <a:pt x="14154" y="16416"/>
                </a:cubicBezTo>
                <a:cubicBezTo>
                  <a:pt x="12869" y="15099"/>
                  <a:pt x="11568" y="13767"/>
                  <a:pt x="10220" y="12513"/>
                </a:cubicBezTo>
                <a:cubicBezTo>
                  <a:pt x="10164" y="12457"/>
                  <a:pt x="10096" y="12429"/>
                  <a:pt x="10029" y="12429"/>
                </a:cubicBezTo>
                <a:cubicBezTo>
                  <a:pt x="9946" y="12429"/>
                  <a:pt x="9865" y="12473"/>
                  <a:pt x="9813" y="12560"/>
                </a:cubicBezTo>
                <a:cubicBezTo>
                  <a:pt x="8778" y="14190"/>
                  <a:pt x="7446" y="15616"/>
                  <a:pt x="5941" y="16807"/>
                </a:cubicBezTo>
                <a:cubicBezTo>
                  <a:pt x="6427" y="14864"/>
                  <a:pt x="6866" y="12842"/>
                  <a:pt x="6913" y="10867"/>
                </a:cubicBezTo>
                <a:cubicBezTo>
                  <a:pt x="6913" y="10788"/>
                  <a:pt x="6881" y="10741"/>
                  <a:pt x="6834" y="10710"/>
                </a:cubicBezTo>
                <a:cubicBezTo>
                  <a:pt x="6834" y="10632"/>
                  <a:pt x="6803" y="10553"/>
                  <a:pt x="6709" y="10506"/>
                </a:cubicBezTo>
                <a:cubicBezTo>
                  <a:pt x="4953" y="9582"/>
                  <a:pt x="3198" y="8657"/>
                  <a:pt x="1442" y="7732"/>
                </a:cubicBezTo>
                <a:cubicBezTo>
                  <a:pt x="3621" y="7513"/>
                  <a:pt x="5831" y="7309"/>
                  <a:pt x="8010" y="6980"/>
                </a:cubicBezTo>
                <a:cubicBezTo>
                  <a:pt x="8044" y="7014"/>
                  <a:pt x="8088" y="7039"/>
                  <a:pt x="8134" y="7039"/>
                </a:cubicBezTo>
                <a:cubicBezTo>
                  <a:pt x="8171" y="7039"/>
                  <a:pt x="8210" y="7022"/>
                  <a:pt x="8245" y="6980"/>
                </a:cubicBezTo>
                <a:cubicBezTo>
                  <a:pt x="9092" y="5961"/>
                  <a:pt x="9718" y="4738"/>
                  <a:pt x="10361" y="3594"/>
                </a:cubicBezTo>
                <a:cubicBezTo>
                  <a:pt x="10863" y="2732"/>
                  <a:pt x="11521" y="1807"/>
                  <a:pt x="11913" y="835"/>
                </a:cubicBezTo>
                <a:close/>
                <a:moveTo>
                  <a:pt x="6537" y="17027"/>
                </a:moveTo>
                <a:cubicBezTo>
                  <a:pt x="6270" y="17293"/>
                  <a:pt x="6004" y="17560"/>
                  <a:pt x="5737" y="17826"/>
                </a:cubicBezTo>
                <a:cubicBezTo>
                  <a:pt x="5706" y="17795"/>
                  <a:pt x="5675" y="17748"/>
                  <a:pt x="5659" y="17716"/>
                </a:cubicBezTo>
                <a:cubicBezTo>
                  <a:pt x="5957" y="17497"/>
                  <a:pt x="6254" y="17262"/>
                  <a:pt x="6537" y="17027"/>
                </a:cubicBezTo>
                <a:close/>
                <a:moveTo>
                  <a:pt x="12113" y="1"/>
                </a:moveTo>
                <a:cubicBezTo>
                  <a:pt x="12099" y="1"/>
                  <a:pt x="12083" y="6"/>
                  <a:pt x="12070" y="20"/>
                </a:cubicBezTo>
                <a:cubicBezTo>
                  <a:pt x="11223" y="882"/>
                  <a:pt x="10706" y="2168"/>
                  <a:pt x="10079" y="3202"/>
                </a:cubicBezTo>
                <a:cubicBezTo>
                  <a:pt x="9405" y="4315"/>
                  <a:pt x="8590" y="5412"/>
                  <a:pt x="8026" y="6588"/>
                </a:cubicBezTo>
                <a:lnTo>
                  <a:pt x="8010" y="6588"/>
                </a:lnTo>
                <a:cubicBezTo>
                  <a:pt x="5565" y="6760"/>
                  <a:pt x="3135" y="7105"/>
                  <a:pt x="706" y="7371"/>
                </a:cubicBezTo>
                <a:cubicBezTo>
                  <a:pt x="549" y="7387"/>
                  <a:pt x="424" y="7575"/>
                  <a:pt x="502" y="7716"/>
                </a:cubicBezTo>
                <a:cubicBezTo>
                  <a:pt x="0" y="8249"/>
                  <a:pt x="1693" y="9017"/>
                  <a:pt x="1881" y="9143"/>
                </a:cubicBezTo>
                <a:cubicBezTo>
                  <a:pt x="3261" y="10005"/>
                  <a:pt x="4671" y="11149"/>
                  <a:pt x="6176" y="11745"/>
                </a:cubicBezTo>
                <a:cubicBezTo>
                  <a:pt x="6202" y="11751"/>
                  <a:pt x="6225" y="11755"/>
                  <a:pt x="6247" y="11755"/>
                </a:cubicBezTo>
                <a:cubicBezTo>
                  <a:pt x="6278" y="11755"/>
                  <a:pt x="6305" y="11747"/>
                  <a:pt x="6333" y="11729"/>
                </a:cubicBezTo>
                <a:lnTo>
                  <a:pt x="6333" y="11729"/>
                </a:lnTo>
                <a:cubicBezTo>
                  <a:pt x="5972" y="13641"/>
                  <a:pt x="5690" y="15553"/>
                  <a:pt x="5189" y="17434"/>
                </a:cubicBezTo>
                <a:cubicBezTo>
                  <a:pt x="5173" y="17528"/>
                  <a:pt x="5204" y="17622"/>
                  <a:pt x="5267" y="17701"/>
                </a:cubicBezTo>
                <a:cubicBezTo>
                  <a:pt x="5330" y="17889"/>
                  <a:pt x="5424" y="18077"/>
                  <a:pt x="5518" y="18249"/>
                </a:cubicBezTo>
                <a:cubicBezTo>
                  <a:pt x="5552" y="18327"/>
                  <a:pt x="5620" y="18362"/>
                  <a:pt x="5692" y="18362"/>
                </a:cubicBezTo>
                <a:cubicBezTo>
                  <a:pt x="5751" y="18362"/>
                  <a:pt x="5813" y="18339"/>
                  <a:pt x="5863" y="18296"/>
                </a:cubicBezTo>
                <a:cubicBezTo>
                  <a:pt x="7524" y="16854"/>
                  <a:pt x="9029" y="15193"/>
                  <a:pt x="10424" y="13484"/>
                </a:cubicBezTo>
                <a:cubicBezTo>
                  <a:pt x="11678" y="14817"/>
                  <a:pt x="12979" y="16102"/>
                  <a:pt x="14248" y="17403"/>
                </a:cubicBezTo>
                <a:cubicBezTo>
                  <a:pt x="14311" y="17466"/>
                  <a:pt x="14405" y="17481"/>
                  <a:pt x="14483" y="17481"/>
                </a:cubicBezTo>
                <a:cubicBezTo>
                  <a:pt x="14515" y="17497"/>
                  <a:pt x="14546" y="17513"/>
                  <a:pt x="14593" y="17513"/>
                </a:cubicBezTo>
                <a:lnTo>
                  <a:pt x="14687" y="17513"/>
                </a:lnTo>
                <a:cubicBezTo>
                  <a:pt x="14813" y="17513"/>
                  <a:pt x="14922" y="17434"/>
                  <a:pt x="14954" y="17309"/>
                </a:cubicBezTo>
                <a:cubicBezTo>
                  <a:pt x="15220" y="16572"/>
                  <a:pt x="15110" y="15585"/>
                  <a:pt x="15142" y="14785"/>
                </a:cubicBezTo>
                <a:cubicBezTo>
                  <a:pt x="15173" y="13876"/>
                  <a:pt x="15252" y="12936"/>
                  <a:pt x="15189" y="12027"/>
                </a:cubicBezTo>
                <a:cubicBezTo>
                  <a:pt x="16364" y="11337"/>
                  <a:pt x="17477" y="10381"/>
                  <a:pt x="18574" y="9613"/>
                </a:cubicBezTo>
                <a:cubicBezTo>
                  <a:pt x="19029" y="9299"/>
                  <a:pt x="19844" y="8860"/>
                  <a:pt x="19390" y="8281"/>
                </a:cubicBezTo>
                <a:cubicBezTo>
                  <a:pt x="19374" y="8202"/>
                  <a:pt x="19327" y="8124"/>
                  <a:pt x="19217" y="8108"/>
                </a:cubicBezTo>
                <a:cubicBezTo>
                  <a:pt x="17509" y="7795"/>
                  <a:pt x="15753" y="7465"/>
                  <a:pt x="14013" y="7387"/>
                </a:cubicBezTo>
                <a:cubicBezTo>
                  <a:pt x="13590" y="5553"/>
                  <a:pt x="13292" y="3704"/>
                  <a:pt x="13088" y="1838"/>
                </a:cubicBezTo>
                <a:cubicBezTo>
                  <a:pt x="13045" y="1360"/>
                  <a:pt x="13001" y="89"/>
                  <a:pt x="12324" y="89"/>
                </a:cubicBezTo>
                <a:cubicBezTo>
                  <a:pt x="12270" y="89"/>
                  <a:pt x="12211" y="97"/>
                  <a:pt x="12148" y="114"/>
                </a:cubicBezTo>
                <a:cubicBezTo>
                  <a:pt x="12148" y="99"/>
                  <a:pt x="12164" y="83"/>
                  <a:pt x="12164" y="67"/>
                </a:cubicBezTo>
                <a:cubicBezTo>
                  <a:pt x="12175" y="34"/>
                  <a:pt x="12147" y="1"/>
                  <a:pt x="121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2409;p57"/>
          <p:cNvGrpSpPr/>
          <p:nvPr/>
        </p:nvGrpSpPr>
        <p:grpSpPr>
          <a:xfrm rot="340145">
            <a:off x="1324847" y="2906518"/>
            <a:ext cx="6837304" cy="1391263"/>
            <a:chOff x="4345425" y="2175475"/>
            <a:chExt cx="800750" cy="176025"/>
          </a:xfrm>
        </p:grpSpPr>
        <p:sp>
          <p:nvSpPr>
            <p:cNvPr id="46" name="Google Shape;2411;p5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10;p5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3" name="Google Shape;2423;p57"/>
          <p:cNvSpPr txBox="1"/>
          <p:nvPr/>
        </p:nvSpPr>
        <p:spPr>
          <a:xfrm>
            <a:off x="1390840" y="3225527"/>
            <a:ext cx="6935475" cy="27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d-ID" sz="2000" b="1" dirty="0">
                <a:solidFill>
                  <a:schemeClr val="dk1"/>
                </a:solidFill>
                <a:latin typeface="Itim"/>
                <a:cs typeface="Itim"/>
                <a:sym typeface="Itim"/>
              </a:rPr>
              <a:t>Dapat menghemat waktu dan biaya karena tidak perlu lagi datang ke tempat kegiatan.</a:t>
            </a:r>
            <a:endParaRPr sz="2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611560" y="1371025"/>
            <a:ext cx="5256584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METODE PELAKSANAAN</a:t>
            </a:r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1273862" y="2089950"/>
            <a:ext cx="4153210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53"/>
          <p:cNvGrpSpPr/>
          <p:nvPr/>
        </p:nvGrpSpPr>
        <p:grpSpPr>
          <a:xfrm>
            <a:off x="6169930" y="1724757"/>
            <a:ext cx="1838815" cy="2706791"/>
            <a:chOff x="1282190" y="1486398"/>
            <a:chExt cx="1838815" cy="2706791"/>
          </a:xfrm>
        </p:grpSpPr>
        <p:grpSp>
          <p:nvGrpSpPr>
            <p:cNvPr id="2222" name="Google Shape;2222;p53"/>
            <p:cNvGrpSpPr/>
            <p:nvPr/>
          </p:nvGrpSpPr>
          <p:grpSpPr>
            <a:xfrm>
              <a:off x="1282190" y="1776851"/>
              <a:ext cx="1838815" cy="2416338"/>
              <a:chOff x="3109075" y="715403"/>
              <a:chExt cx="1313439" cy="1136566"/>
            </a:xfrm>
          </p:grpSpPr>
          <p:sp>
            <p:nvSpPr>
              <p:cNvPr id="2223" name="Google Shape;2223;p53"/>
              <p:cNvSpPr/>
              <p:nvPr/>
            </p:nvSpPr>
            <p:spPr>
              <a:xfrm>
                <a:off x="3116665" y="722234"/>
                <a:ext cx="1305849" cy="1124992"/>
              </a:xfrm>
              <a:custGeom>
                <a:avLst/>
                <a:gdLst/>
                <a:ahLst/>
                <a:cxnLst/>
                <a:rect l="l" t="t" r="r" b="b"/>
                <a:pathLst>
                  <a:path w="34412" h="29646" extrusionOk="0">
                    <a:moveTo>
                      <a:pt x="26988" y="0"/>
                    </a:moveTo>
                    <a:cubicBezTo>
                      <a:pt x="18118" y="0"/>
                      <a:pt x="9252" y="106"/>
                      <a:pt x="402" y="146"/>
                    </a:cubicBezTo>
                    <a:cubicBezTo>
                      <a:pt x="101" y="4908"/>
                      <a:pt x="1" y="9720"/>
                      <a:pt x="1" y="14507"/>
                    </a:cubicBezTo>
                    <a:cubicBezTo>
                      <a:pt x="1" y="17289"/>
                      <a:pt x="51" y="20071"/>
                      <a:pt x="126" y="22828"/>
                    </a:cubicBezTo>
                    <a:cubicBezTo>
                      <a:pt x="151" y="24106"/>
                      <a:pt x="51" y="25535"/>
                      <a:pt x="326" y="26788"/>
                    </a:cubicBezTo>
                    <a:cubicBezTo>
                      <a:pt x="652" y="28342"/>
                      <a:pt x="2031" y="29570"/>
                      <a:pt x="3635" y="29645"/>
                    </a:cubicBezTo>
                    <a:lnTo>
                      <a:pt x="3835" y="29645"/>
                    </a:lnTo>
                    <a:cubicBezTo>
                      <a:pt x="3885" y="29595"/>
                      <a:pt x="3936" y="29520"/>
                      <a:pt x="4036" y="29520"/>
                    </a:cubicBezTo>
                    <a:cubicBezTo>
                      <a:pt x="8161" y="29188"/>
                      <a:pt x="12323" y="29075"/>
                      <a:pt x="16491" y="29075"/>
                    </a:cubicBezTo>
                    <a:cubicBezTo>
                      <a:pt x="21438" y="29075"/>
                      <a:pt x="26393" y="29233"/>
                      <a:pt x="31304" y="29369"/>
                    </a:cubicBezTo>
                    <a:cubicBezTo>
                      <a:pt x="31329" y="29369"/>
                      <a:pt x="31354" y="29395"/>
                      <a:pt x="31354" y="29395"/>
                    </a:cubicBezTo>
                    <a:cubicBezTo>
                      <a:pt x="34412" y="28116"/>
                      <a:pt x="33560" y="23154"/>
                      <a:pt x="33535" y="20422"/>
                    </a:cubicBezTo>
                    <a:cubicBezTo>
                      <a:pt x="33510" y="17916"/>
                      <a:pt x="33510" y="15409"/>
                      <a:pt x="33485" y="12928"/>
                    </a:cubicBezTo>
                    <a:cubicBezTo>
                      <a:pt x="33434" y="8617"/>
                      <a:pt x="33384" y="4332"/>
                      <a:pt x="33384" y="21"/>
                    </a:cubicBezTo>
                    <a:cubicBezTo>
                      <a:pt x="31252" y="6"/>
                      <a:pt x="29120" y="0"/>
                      <a:pt x="2698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>
                <a:off x="3109075" y="715403"/>
                <a:ext cx="1294427" cy="1136566"/>
              </a:xfrm>
              <a:custGeom>
                <a:avLst/>
                <a:gdLst/>
                <a:ahLst/>
                <a:cxnLst/>
                <a:rect l="l" t="t" r="r" b="b"/>
                <a:pathLst>
                  <a:path w="34111" h="29951" extrusionOk="0">
                    <a:moveTo>
                      <a:pt x="33386" y="402"/>
                    </a:moveTo>
                    <a:lnTo>
                      <a:pt x="33559" y="20602"/>
                    </a:lnTo>
                    <a:cubicBezTo>
                      <a:pt x="33584" y="22256"/>
                      <a:pt x="33785" y="23885"/>
                      <a:pt x="33634" y="25489"/>
                    </a:cubicBezTo>
                    <a:cubicBezTo>
                      <a:pt x="33584" y="26291"/>
                      <a:pt x="33434" y="27093"/>
                      <a:pt x="33108" y="27795"/>
                    </a:cubicBezTo>
                    <a:cubicBezTo>
                      <a:pt x="32782" y="28522"/>
                      <a:pt x="32231" y="29123"/>
                      <a:pt x="31504" y="29399"/>
                    </a:cubicBezTo>
                    <a:lnTo>
                      <a:pt x="31454" y="29399"/>
                    </a:lnTo>
                    <a:lnTo>
                      <a:pt x="31354" y="29374"/>
                    </a:lnTo>
                    <a:lnTo>
                      <a:pt x="30702" y="29374"/>
                    </a:lnTo>
                    <a:lnTo>
                      <a:pt x="29850" y="29349"/>
                    </a:lnTo>
                    <a:lnTo>
                      <a:pt x="28121" y="29274"/>
                    </a:lnTo>
                    <a:lnTo>
                      <a:pt x="24662" y="29199"/>
                    </a:lnTo>
                    <a:cubicBezTo>
                      <a:pt x="22381" y="29148"/>
                      <a:pt x="20075" y="29098"/>
                      <a:pt x="17770" y="29098"/>
                    </a:cubicBezTo>
                    <a:cubicBezTo>
                      <a:pt x="17225" y="29092"/>
                      <a:pt x="16681" y="29089"/>
                      <a:pt x="16137" y="29089"/>
                    </a:cubicBezTo>
                    <a:cubicBezTo>
                      <a:pt x="14377" y="29089"/>
                      <a:pt x="12620" y="29122"/>
                      <a:pt x="10877" y="29199"/>
                    </a:cubicBezTo>
                    <a:lnTo>
                      <a:pt x="7419" y="29374"/>
                    </a:lnTo>
                    <a:lnTo>
                      <a:pt x="5689" y="29474"/>
                    </a:lnTo>
                    <a:lnTo>
                      <a:pt x="4837" y="29549"/>
                    </a:lnTo>
                    <a:lnTo>
                      <a:pt x="4411" y="29575"/>
                    </a:lnTo>
                    <a:cubicBezTo>
                      <a:pt x="4336" y="29575"/>
                      <a:pt x="4286" y="29575"/>
                      <a:pt x="4186" y="29600"/>
                    </a:cubicBezTo>
                    <a:cubicBezTo>
                      <a:pt x="4093" y="29600"/>
                      <a:pt x="4028" y="29655"/>
                      <a:pt x="3980" y="29724"/>
                    </a:cubicBezTo>
                    <a:lnTo>
                      <a:pt x="3980" y="29724"/>
                    </a:lnTo>
                    <a:cubicBezTo>
                      <a:pt x="3357" y="29708"/>
                      <a:pt x="2759" y="29511"/>
                      <a:pt x="2231" y="29199"/>
                    </a:cubicBezTo>
                    <a:cubicBezTo>
                      <a:pt x="1704" y="28848"/>
                      <a:pt x="1253" y="28372"/>
                      <a:pt x="953" y="27820"/>
                    </a:cubicBezTo>
                    <a:cubicBezTo>
                      <a:pt x="652" y="27244"/>
                      <a:pt x="552" y="26617"/>
                      <a:pt x="501" y="25965"/>
                    </a:cubicBezTo>
                    <a:cubicBezTo>
                      <a:pt x="451" y="25314"/>
                      <a:pt x="476" y="24662"/>
                      <a:pt x="476" y="24011"/>
                    </a:cubicBezTo>
                    <a:cubicBezTo>
                      <a:pt x="476" y="21354"/>
                      <a:pt x="426" y="18747"/>
                      <a:pt x="376" y="16091"/>
                    </a:cubicBezTo>
                    <a:cubicBezTo>
                      <a:pt x="351" y="13484"/>
                      <a:pt x="376" y="10853"/>
                      <a:pt x="451" y="8221"/>
                    </a:cubicBezTo>
                    <a:cubicBezTo>
                      <a:pt x="500" y="5648"/>
                      <a:pt x="621" y="3074"/>
                      <a:pt x="767" y="501"/>
                    </a:cubicBezTo>
                    <a:lnTo>
                      <a:pt x="767" y="501"/>
                    </a:lnTo>
                    <a:lnTo>
                      <a:pt x="33386" y="402"/>
                    </a:lnTo>
                    <a:close/>
                    <a:moveTo>
                      <a:pt x="33584" y="0"/>
                    </a:moveTo>
                    <a:lnTo>
                      <a:pt x="602" y="126"/>
                    </a:lnTo>
                    <a:lnTo>
                      <a:pt x="426" y="151"/>
                    </a:lnTo>
                    <a:lnTo>
                      <a:pt x="401" y="301"/>
                    </a:lnTo>
                    <a:cubicBezTo>
                      <a:pt x="251" y="2933"/>
                      <a:pt x="151" y="5564"/>
                      <a:pt x="100" y="8196"/>
                    </a:cubicBezTo>
                    <a:cubicBezTo>
                      <a:pt x="50" y="10828"/>
                      <a:pt x="0" y="13484"/>
                      <a:pt x="50" y="16116"/>
                    </a:cubicBezTo>
                    <a:lnTo>
                      <a:pt x="176" y="24011"/>
                    </a:lnTo>
                    <a:cubicBezTo>
                      <a:pt x="176" y="24662"/>
                      <a:pt x="176" y="25314"/>
                      <a:pt x="226" y="25991"/>
                    </a:cubicBezTo>
                    <a:cubicBezTo>
                      <a:pt x="301" y="26642"/>
                      <a:pt x="401" y="27319"/>
                      <a:pt x="727" y="27945"/>
                    </a:cubicBezTo>
                    <a:cubicBezTo>
                      <a:pt x="1053" y="28547"/>
                      <a:pt x="1529" y="29048"/>
                      <a:pt x="2105" y="29399"/>
                    </a:cubicBezTo>
                    <a:cubicBezTo>
                      <a:pt x="2682" y="29775"/>
                      <a:pt x="3384" y="29950"/>
                      <a:pt x="4035" y="29950"/>
                    </a:cubicBezTo>
                    <a:lnTo>
                      <a:pt x="4136" y="29950"/>
                    </a:lnTo>
                    <a:lnTo>
                      <a:pt x="4161" y="29875"/>
                    </a:lnTo>
                    <a:cubicBezTo>
                      <a:pt x="4161" y="29850"/>
                      <a:pt x="4186" y="29825"/>
                      <a:pt x="4236" y="29825"/>
                    </a:cubicBezTo>
                    <a:lnTo>
                      <a:pt x="4436" y="29800"/>
                    </a:lnTo>
                    <a:lnTo>
                      <a:pt x="4862" y="29775"/>
                    </a:lnTo>
                    <a:lnTo>
                      <a:pt x="5714" y="29700"/>
                    </a:lnTo>
                    <a:lnTo>
                      <a:pt x="7444" y="29600"/>
                    </a:lnTo>
                    <a:cubicBezTo>
                      <a:pt x="8572" y="29524"/>
                      <a:pt x="9725" y="29499"/>
                      <a:pt x="10877" y="29474"/>
                    </a:cubicBezTo>
                    <a:cubicBezTo>
                      <a:pt x="13183" y="29449"/>
                      <a:pt x="15464" y="29424"/>
                      <a:pt x="17770" y="29424"/>
                    </a:cubicBezTo>
                    <a:cubicBezTo>
                      <a:pt x="20075" y="29449"/>
                      <a:pt x="22356" y="29474"/>
                      <a:pt x="24662" y="29549"/>
                    </a:cubicBezTo>
                    <a:lnTo>
                      <a:pt x="31529" y="29725"/>
                    </a:lnTo>
                    <a:lnTo>
                      <a:pt x="31629" y="29725"/>
                    </a:lnTo>
                    <a:cubicBezTo>
                      <a:pt x="32431" y="29399"/>
                      <a:pt x="33058" y="28722"/>
                      <a:pt x="33409" y="27945"/>
                    </a:cubicBezTo>
                    <a:cubicBezTo>
                      <a:pt x="33760" y="27168"/>
                      <a:pt x="33910" y="26341"/>
                      <a:pt x="33985" y="25514"/>
                    </a:cubicBezTo>
                    <a:cubicBezTo>
                      <a:pt x="34111" y="23860"/>
                      <a:pt x="33910" y="22231"/>
                      <a:pt x="33885" y="20602"/>
                    </a:cubicBezTo>
                    <a:lnTo>
                      <a:pt x="33760" y="201"/>
                    </a:lnTo>
                    <a:lnTo>
                      <a:pt x="3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5" name="Google Shape;2225;p53"/>
            <p:cNvGrpSpPr/>
            <p:nvPr/>
          </p:nvGrpSpPr>
          <p:grpSpPr>
            <a:xfrm>
              <a:off x="1282190" y="1486398"/>
              <a:ext cx="1797638" cy="646408"/>
              <a:chOff x="3109001" y="480992"/>
              <a:chExt cx="1284028" cy="461721"/>
            </a:xfrm>
          </p:grpSpPr>
          <p:sp>
            <p:nvSpPr>
              <p:cNvPr id="2226" name="Google Shape;2226;p53"/>
              <p:cNvSpPr/>
              <p:nvPr/>
            </p:nvSpPr>
            <p:spPr>
              <a:xfrm>
                <a:off x="3109001" y="480992"/>
                <a:ext cx="1277388" cy="461721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6481" extrusionOk="0">
                    <a:moveTo>
                      <a:pt x="5062" y="1"/>
                    </a:moveTo>
                    <a:cubicBezTo>
                      <a:pt x="3698" y="1"/>
                      <a:pt x="2334" y="120"/>
                      <a:pt x="1329" y="1164"/>
                    </a:cubicBezTo>
                    <a:cubicBezTo>
                      <a:pt x="477" y="2067"/>
                      <a:pt x="251" y="3119"/>
                      <a:pt x="1" y="4272"/>
                    </a:cubicBezTo>
                    <a:cubicBezTo>
                      <a:pt x="51" y="4322"/>
                      <a:pt x="101" y="4372"/>
                      <a:pt x="101" y="4473"/>
                    </a:cubicBezTo>
                    <a:cubicBezTo>
                      <a:pt x="51" y="4949"/>
                      <a:pt x="26" y="5826"/>
                      <a:pt x="1" y="6327"/>
                    </a:cubicBezTo>
                    <a:cubicBezTo>
                      <a:pt x="5595" y="6404"/>
                      <a:pt x="11234" y="6481"/>
                      <a:pt x="16867" y="6481"/>
                    </a:cubicBezTo>
                    <a:cubicBezTo>
                      <a:pt x="22262" y="6481"/>
                      <a:pt x="27649" y="6410"/>
                      <a:pt x="32983" y="6202"/>
                    </a:cubicBezTo>
                    <a:cubicBezTo>
                      <a:pt x="32958" y="5550"/>
                      <a:pt x="32958" y="4272"/>
                      <a:pt x="32958" y="3620"/>
                    </a:cubicBezTo>
                    <a:cubicBezTo>
                      <a:pt x="32958" y="3520"/>
                      <a:pt x="32983" y="3445"/>
                      <a:pt x="33059" y="3395"/>
                    </a:cubicBezTo>
                    <a:cubicBezTo>
                      <a:pt x="33041" y="466"/>
                      <a:pt x="29686" y="41"/>
                      <a:pt x="26728" y="41"/>
                    </a:cubicBezTo>
                    <a:cubicBezTo>
                      <a:pt x="25517" y="41"/>
                      <a:pt x="24372" y="112"/>
                      <a:pt x="23551" y="112"/>
                    </a:cubicBezTo>
                    <a:cubicBezTo>
                      <a:pt x="23511" y="112"/>
                      <a:pt x="23472" y="112"/>
                      <a:pt x="23434" y="112"/>
                    </a:cubicBezTo>
                    <a:cubicBezTo>
                      <a:pt x="20652" y="112"/>
                      <a:pt x="17870" y="87"/>
                      <a:pt x="15088" y="62"/>
                    </a:cubicBezTo>
                    <a:cubicBezTo>
                      <a:pt x="12131" y="62"/>
                      <a:pt x="9199" y="36"/>
                      <a:pt x="6266" y="11"/>
                    </a:cubicBezTo>
                    <a:cubicBezTo>
                      <a:pt x="5871" y="11"/>
                      <a:pt x="5467" y="1"/>
                      <a:pt x="50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>
                <a:off x="3124292" y="480999"/>
                <a:ext cx="1268737" cy="461714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6821" extrusionOk="0">
                    <a:moveTo>
                      <a:pt x="4787" y="363"/>
                    </a:moveTo>
                    <a:cubicBezTo>
                      <a:pt x="5539" y="363"/>
                      <a:pt x="6341" y="388"/>
                      <a:pt x="7093" y="388"/>
                    </a:cubicBezTo>
                    <a:lnTo>
                      <a:pt x="16391" y="463"/>
                    </a:lnTo>
                    <a:lnTo>
                      <a:pt x="21028" y="488"/>
                    </a:lnTo>
                    <a:cubicBezTo>
                      <a:pt x="21649" y="488"/>
                      <a:pt x="22271" y="492"/>
                      <a:pt x="22893" y="492"/>
                    </a:cubicBezTo>
                    <a:cubicBezTo>
                      <a:pt x="23825" y="492"/>
                      <a:pt x="24757" y="483"/>
                      <a:pt x="25690" y="438"/>
                    </a:cubicBezTo>
                    <a:cubicBezTo>
                      <a:pt x="26183" y="422"/>
                      <a:pt x="26679" y="408"/>
                      <a:pt x="27174" y="408"/>
                    </a:cubicBezTo>
                    <a:cubicBezTo>
                      <a:pt x="28214" y="408"/>
                      <a:pt x="29250" y="468"/>
                      <a:pt x="30251" y="689"/>
                    </a:cubicBezTo>
                    <a:cubicBezTo>
                      <a:pt x="31003" y="864"/>
                      <a:pt x="31705" y="1140"/>
                      <a:pt x="32256" y="1616"/>
                    </a:cubicBezTo>
                    <a:cubicBezTo>
                      <a:pt x="32791" y="2102"/>
                      <a:pt x="33066" y="2800"/>
                      <a:pt x="33082" y="3504"/>
                    </a:cubicBezTo>
                    <a:lnTo>
                      <a:pt x="33082" y="3504"/>
                    </a:lnTo>
                    <a:cubicBezTo>
                      <a:pt x="33016" y="3593"/>
                      <a:pt x="32983" y="3695"/>
                      <a:pt x="32983" y="3796"/>
                    </a:cubicBezTo>
                    <a:lnTo>
                      <a:pt x="33006" y="6233"/>
                    </a:lnTo>
                    <a:lnTo>
                      <a:pt x="33006" y="6233"/>
                    </a:lnTo>
                    <a:cubicBezTo>
                      <a:pt x="30324" y="6330"/>
                      <a:pt x="27618" y="6379"/>
                      <a:pt x="24913" y="6428"/>
                    </a:cubicBezTo>
                    <a:lnTo>
                      <a:pt x="20802" y="6478"/>
                    </a:lnTo>
                    <a:cubicBezTo>
                      <a:pt x="19424" y="6478"/>
                      <a:pt x="18045" y="6478"/>
                      <a:pt x="16692" y="6528"/>
                    </a:cubicBezTo>
                    <a:cubicBezTo>
                      <a:pt x="16233" y="6537"/>
                      <a:pt x="15773" y="6539"/>
                      <a:pt x="15314" y="6539"/>
                    </a:cubicBezTo>
                    <a:cubicBezTo>
                      <a:pt x="14395" y="6539"/>
                      <a:pt x="13476" y="6528"/>
                      <a:pt x="12557" y="6528"/>
                    </a:cubicBezTo>
                    <a:lnTo>
                      <a:pt x="8446" y="6453"/>
                    </a:lnTo>
                    <a:lnTo>
                      <a:pt x="364" y="6330"/>
                    </a:lnTo>
                    <a:lnTo>
                      <a:pt x="364" y="6330"/>
                    </a:lnTo>
                    <a:lnTo>
                      <a:pt x="426" y="5476"/>
                    </a:lnTo>
                    <a:lnTo>
                      <a:pt x="451" y="4949"/>
                    </a:lnTo>
                    <a:lnTo>
                      <a:pt x="476" y="4674"/>
                    </a:lnTo>
                    <a:cubicBezTo>
                      <a:pt x="476" y="4649"/>
                      <a:pt x="476" y="4548"/>
                      <a:pt x="451" y="4473"/>
                    </a:cubicBezTo>
                    <a:cubicBezTo>
                      <a:pt x="438" y="4435"/>
                      <a:pt x="419" y="4402"/>
                      <a:pt x="396" y="4374"/>
                    </a:cubicBezTo>
                    <a:lnTo>
                      <a:pt x="396" y="4374"/>
                    </a:lnTo>
                    <a:cubicBezTo>
                      <a:pt x="542" y="3655"/>
                      <a:pt x="717" y="2941"/>
                      <a:pt x="1053" y="2318"/>
                    </a:cubicBezTo>
                    <a:cubicBezTo>
                      <a:pt x="1404" y="1666"/>
                      <a:pt x="1930" y="1115"/>
                      <a:pt x="2607" y="789"/>
                    </a:cubicBezTo>
                    <a:cubicBezTo>
                      <a:pt x="3258" y="488"/>
                      <a:pt x="4035" y="388"/>
                      <a:pt x="4787" y="363"/>
                    </a:cubicBezTo>
                    <a:close/>
                    <a:moveTo>
                      <a:pt x="5564" y="1"/>
                    </a:moveTo>
                    <a:cubicBezTo>
                      <a:pt x="5305" y="1"/>
                      <a:pt x="5046" y="4"/>
                      <a:pt x="4787" y="12"/>
                    </a:cubicBezTo>
                    <a:cubicBezTo>
                      <a:pt x="4010" y="37"/>
                      <a:pt x="3183" y="112"/>
                      <a:pt x="2456" y="463"/>
                    </a:cubicBezTo>
                    <a:cubicBezTo>
                      <a:pt x="1704" y="814"/>
                      <a:pt x="1128" y="1441"/>
                      <a:pt x="727" y="2142"/>
                    </a:cubicBezTo>
                    <a:cubicBezTo>
                      <a:pt x="351" y="2869"/>
                      <a:pt x="201" y="3646"/>
                      <a:pt x="25" y="4398"/>
                    </a:cubicBezTo>
                    <a:lnTo>
                      <a:pt x="25" y="4473"/>
                    </a:lnTo>
                    <a:lnTo>
                      <a:pt x="100" y="4573"/>
                    </a:lnTo>
                    <a:cubicBezTo>
                      <a:pt x="125" y="4598"/>
                      <a:pt x="125" y="4598"/>
                      <a:pt x="125" y="4649"/>
                    </a:cubicBezTo>
                    <a:lnTo>
                      <a:pt x="100" y="4924"/>
                    </a:lnTo>
                    <a:lnTo>
                      <a:pt x="75" y="5451"/>
                    </a:lnTo>
                    <a:lnTo>
                      <a:pt x="25" y="6478"/>
                    </a:lnTo>
                    <a:lnTo>
                      <a:pt x="0" y="6654"/>
                    </a:lnTo>
                    <a:lnTo>
                      <a:pt x="176" y="6679"/>
                    </a:lnTo>
                    <a:cubicBezTo>
                      <a:pt x="2933" y="6704"/>
                      <a:pt x="5689" y="6729"/>
                      <a:pt x="8446" y="6754"/>
                    </a:cubicBezTo>
                    <a:lnTo>
                      <a:pt x="12557" y="6754"/>
                    </a:lnTo>
                    <a:cubicBezTo>
                      <a:pt x="13246" y="6754"/>
                      <a:pt x="13935" y="6748"/>
                      <a:pt x="14624" y="6748"/>
                    </a:cubicBezTo>
                    <a:cubicBezTo>
                      <a:pt x="15314" y="6748"/>
                      <a:pt x="16003" y="6754"/>
                      <a:pt x="16692" y="6779"/>
                    </a:cubicBezTo>
                    <a:cubicBezTo>
                      <a:pt x="17485" y="6808"/>
                      <a:pt x="18286" y="6820"/>
                      <a:pt x="19091" y="6820"/>
                    </a:cubicBezTo>
                    <a:cubicBezTo>
                      <a:pt x="19660" y="6820"/>
                      <a:pt x="20231" y="6814"/>
                      <a:pt x="20802" y="6804"/>
                    </a:cubicBezTo>
                    <a:lnTo>
                      <a:pt x="24938" y="6779"/>
                    </a:lnTo>
                    <a:cubicBezTo>
                      <a:pt x="27670" y="6729"/>
                      <a:pt x="30426" y="6654"/>
                      <a:pt x="33183" y="6553"/>
                    </a:cubicBezTo>
                    <a:lnTo>
                      <a:pt x="33334" y="6553"/>
                    </a:lnTo>
                    <a:lnTo>
                      <a:pt x="33334" y="6378"/>
                    </a:lnTo>
                    <a:lnTo>
                      <a:pt x="33309" y="3796"/>
                    </a:lnTo>
                    <a:cubicBezTo>
                      <a:pt x="33309" y="3746"/>
                      <a:pt x="33334" y="3721"/>
                      <a:pt x="33359" y="3696"/>
                    </a:cubicBezTo>
                    <a:lnTo>
                      <a:pt x="33409" y="3646"/>
                    </a:lnTo>
                    <a:lnTo>
                      <a:pt x="33409" y="3571"/>
                    </a:lnTo>
                    <a:cubicBezTo>
                      <a:pt x="33434" y="2769"/>
                      <a:pt x="33108" y="1917"/>
                      <a:pt x="32482" y="1365"/>
                    </a:cubicBezTo>
                    <a:cubicBezTo>
                      <a:pt x="31880" y="814"/>
                      <a:pt x="31103" y="538"/>
                      <a:pt x="30326" y="363"/>
                    </a:cubicBezTo>
                    <a:cubicBezTo>
                      <a:pt x="29217" y="108"/>
                      <a:pt x="28081" y="38"/>
                      <a:pt x="26947" y="38"/>
                    </a:cubicBezTo>
                    <a:cubicBezTo>
                      <a:pt x="26519" y="38"/>
                      <a:pt x="26091" y="48"/>
                      <a:pt x="25664" y="62"/>
                    </a:cubicBezTo>
                    <a:cubicBezTo>
                      <a:pt x="24999" y="94"/>
                      <a:pt x="24337" y="104"/>
                      <a:pt x="23676" y="104"/>
                    </a:cubicBezTo>
                    <a:cubicBezTo>
                      <a:pt x="22796" y="104"/>
                      <a:pt x="21916" y="87"/>
                      <a:pt x="21028" y="87"/>
                    </a:cubicBezTo>
                    <a:lnTo>
                      <a:pt x="16391" y="37"/>
                    </a:lnTo>
                    <a:lnTo>
                      <a:pt x="7118" y="12"/>
                    </a:lnTo>
                    <a:cubicBezTo>
                      <a:pt x="6600" y="12"/>
                      <a:pt x="6082" y="1"/>
                      <a:pt x="55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5" name="Google Shape;2245;p53"/>
          <p:cNvGrpSpPr/>
          <p:nvPr/>
        </p:nvGrpSpPr>
        <p:grpSpPr>
          <a:xfrm rot="889388">
            <a:off x="4094507" y="2902336"/>
            <a:ext cx="1044255" cy="736211"/>
            <a:chOff x="4345425" y="2175475"/>
            <a:chExt cx="800750" cy="176025"/>
          </a:xfrm>
        </p:grpSpPr>
        <p:sp>
          <p:nvSpPr>
            <p:cNvPr id="2246" name="Google Shape;2246;p5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3">
                <a:alpha val="42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3">
                <a:alpha val="42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9" name="Google Shape;2249;p53"/>
          <p:cNvSpPr txBox="1">
            <a:spLocks noGrp="1"/>
          </p:cNvSpPr>
          <p:nvPr>
            <p:ph type="title"/>
          </p:nvPr>
        </p:nvSpPr>
        <p:spPr>
          <a:xfrm>
            <a:off x="724446" y="317802"/>
            <a:ext cx="7653360" cy="64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52400" indent="0"/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pelaksanaan</a:t>
            </a:r>
            <a:r>
              <a:rPr lang="en-US" sz="1600" dirty="0"/>
              <a:t> </a:t>
            </a:r>
            <a:r>
              <a:rPr lang="en-US" sz="1600" dirty="0" err="1"/>
              <a:t>pengabdian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pelatihan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id-ID" sz="1600" dirty="0"/>
              <a:t>. </a:t>
            </a:r>
            <a:br>
              <a:rPr lang="id-ID" sz="1600" dirty="0"/>
            </a:br>
            <a:r>
              <a:rPr lang="id-ID" sz="1600" dirty="0"/>
              <a:t>K</a:t>
            </a:r>
            <a:r>
              <a:rPr lang="en-US" sz="1600" dirty="0" err="1"/>
              <a:t>egiatan</a:t>
            </a:r>
            <a:r>
              <a:rPr lang="en-US" sz="1600" dirty="0"/>
              <a:t> </a:t>
            </a:r>
            <a:r>
              <a:rPr lang="en-US" sz="1600" dirty="0" err="1"/>
              <a:t>pengabdian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3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: </a:t>
            </a:r>
            <a:endParaRPr lang="id-ID" sz="1600" dirty="0"/>
          </a:p>
        </p:txBody>
      </p:sp>
      <p:grpSp>
        <p:nvGrpSpPr>
          <p:cNvPr id="2250" name="Google Shape;2250;p53"/>
          <p:cNvGrpSpPr/>
          <p:nvPr/>
        </p:nvGrpSpPr>
        <p:grpSpPr>
          <a:xfrm flipH="1">
            <a:off x="754470" y="841227"/>
            <a:ext cx="5761745" cy="274824"/>
            <a:chOff x="4345425" y="2175475"/>
            <a:chExt cx="800750" cy="176025"/>
          </a:xfrm>
        </p:grpSpPr>
        <p:sp>
          <p:nvSpPr>
            <p:cNvPr id="2251" name="Google Shape;2251;p5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5" name="Google Shape;2255;p53"/>
          <p:cNvSpPr txBox="1"/>
          <p:nvPr/>
        </p:nvSpPr>
        <p:spPr>
          <a:xfrm>
            <a:off x="3988507" y="1572347"/>
            <a:ext cx="1167000" cy="64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Tahap Pelaksanaan</a:t>
            </a:r>
            <a:endParaRPr sz="16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259" name="Google Shape;2259;p53"/>
          <p:cNvGrpSpPr/>
          <p:nvPr/>
        </p:nvGrpSpPr>
        <p:grpSpPr>
          <a:xfrm>
            <a:off x="6710547" y="687335"/>
            <a:ext cx="1745583" cy="230173"/>
            <a:chOff x="1394800" y="3522000"/>
            <a:chExt cx="1048650" cy="138275"/>
          </a:xfrm>
        </p:grpSpPr>
        <p:sp>
          <p:nvSpPr>
            <p:cNvPr id="2260" name="Google Shape;2260;p5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9" name="Google Shape;2269;p53"/>
          <p:cNvSpPr/>
          <p:nvPr/>
        </p:nvSpPr>
        <p:spPr>
          <a:xfrm rot="-7512252">
            <a:off x="424828" y="4273371"/>
            <a:ext cx="740141" cy="406780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2221;p53"/>
          <p:cNvGrpSpPr/>
          <p:nvPr/>
        </p:nvGrpSpPr>
        <p:grpSpPr>
          <a:xfrm>
            <a:off x="3724925" y="1724767"/>
            <a:ext cx="1838815" cy="2706791"/>
            <a:chOff x="1282190" y="1486398"/>
            <a:chExt cx="1838815" cy="2706791"/>
          </a:xfrm>
        </p:grpSpPr>
        <p:grpSp>
          <p:nvGrpSpPr>
            <p:cNvPr id="52" name="Google Shape;2222;p53"/>
            <p:cNvGrpSpPr/>
            <p:nvPr/>
          </p:nvGrpSpPr>
          <p:grpSpPr>
            <a:xfrm>
              <a:off x="1282190" y="1776851"/>
              <a:ext cx="1838815" cy="2416338"/>
              <a:chOff x="3109075" y="715403"/>
              <a:chExt cx="1313439" cy="1136566"/>
            </a:xfrm>
          </p:grpSpPr>
          <p:sp>
            <p:nvSpPr>
              <p:cNvPr id="56" name="Google Shape;2223;p53"/>
              <p:cNvSpPr/>
              <p:nvPr/>
            </p:nvSpPr>
            <p:spPr>
              <a:xfrm>
                <a:off x="3116665" y="722234"/>
                <a:ext cx="1305849" cy="1124992"/>
              </a:xfrm>
              <a:custGeom>
                <a:avLst/>
                <a:gdLst/>
                <a:ahLst/>
                <a:cxnLst/>
                <a:rect l="l" t="t" r="r" b="b"/>
                <a:pathLst>
                  <a:path w="34412" h="29646" extrusionOk="0">
                    <a:moveTo>
                      <a:pt x="26988" y="0"/>
                    </a:moveTo>
                    <a:cubicBezTo>
                      <a:pt x="18118" y="0"/>
                      <a:pt x="9252" y="106"/>
                      <a:pt x="402" y="146"/>
                    </a:cubicBezTo>
                    <a:cubicBezTo>
                      <a:pt x="101" y="4908"/>
                      <a:pt x="1" y="9720"/>
                      <a:pt x="1" y="14507"/>
                    </a:cubicBezTo>
                    <a:cubicBezTo>
                      <a:pt x="1" y="17289"/>
                      <a:pt x="51" y="20071"/>
                      <a:pt x="126" y="22828"/>
                    </a:cubicBezTo>
                    <a:cubicBezTo>
                      <a:pt x="151" y="24106"/>
                      <a:pt x="51" y="25535"/>
                      <a:pt x="326" y="26788"/>
                    </a:cubicBezTo>
                    <a:cubicBezTo>
                      <a:pt x="652" y="28342"/>
                      <a:pt x="2031" y="29570"/>
                      <a:pt x="3635" y="29645"/>
                    </a:cubicBezTo>
                    <a:lnTo>
                      <a:pt x="3835" y="29645"/>
                    </a:lnTo>
                    <a:cubicBezTo>
                      <a:pt x="3885" y="29595"/>
                      <a:pt x="3936" y="29520"/>
                      <a:pt x="4036" y="29520"/>
                    </a:cubicBezTo>
                    <a:cubicBezTo>
                      <a:pt x="8161" y="29188"/>
                      <a:pt x="12323" y="29075"/>
                      <a:pt x="16491" y="29075"/>
                    </a:cubicBezTo>
                    <a:cubicBezTo>
                      <a:pt x="21438" y="29075"/>
                      <a:pt x="26393" y="29233"/>
                      <a:pt x="31304" y="29369"/>
                    </a:cubicBezTo>
                    <a:cubicBezTo>
                      <a:pt x="31329" y="29369"/>
                      <a:pt x="31354" y="29395"/>
                      <a:pt x="31354" y="29395"/>
                    </a:cubicBezTo>
                    <a:cubicBezTo>
                      <a:pt x="34412" y="28116"/>
                      <a:pt x="33560" y="23154"/>
                      <a:pt x="33535" y="20422"/>
                    </a:cubicBezTo>
                    <a:cubicBezTo>
                      <a:pt x="33510" y="17916"/>
                      <a:pt x="33510" y="15409"/>
                      <a:pt x="33485" y="12928"/>
                    </a:cubicBezTo>
                    <a:cubicBezTo>
                      <a:pt x="33434" y="8617"/>
                      <a:pt x="33384" y="4332"/>
                      <a:pt x="33384" y="21"/>
                    </a:cubicBezTo>
                    <a:cubicBezTo>
                      <a:pt x="31252" y="6"/>
                      <a:pt x="29120" y="0"/>
                      <a:pt x="2698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224;p53"/>
              <p:cNvSpPr/>
              <p:nvPr/>
            </p:nvSpPr>
            <p:spPr>
              <a:xfrm>
                <a:off x="3109075" y="715403"/>
                <a:ext cx="1294427" cy="1136566"/>
              </a:xfrm>
              <a:custGeom>
                <a:avLst/>
                <a:gdLst/>
                <a:ahLst/>
                <a:cxnLst/>
                <a:rect l="l" t="t" r="r" b="b"/>
                <a:pathLst>
                  <a:path w="34111" h="29951" extrusionOk="0">
                    <a:moveTo>
                      <a:pt x="33386" y="402"/>
                    </a:moveTo>
                    <a:lnTo>
                      <a:pt x="33559" y="20602"/>
                    </a:lnTo>
                    <a:cubicBezTo>
                      <a:pt x="33584" y="22256"/>
                      <a:pt x="33785" y="23885"/>
                      <a:pt x="33634" y="25489"/>
                    </a:cubicBezTo>
                    <a:cubicBezTo>
                      <a:pt x="33584" y="26291"/>
                      <a:pt x="33434" y="27093"/>
                      <a:pt x="33108" y="27795"/>
                    </a:cubicBezTo>
                    <a:cubicBezTo>
                      <a:pt x="32782" y="28522"/>
                      <a:pt x="32231" y="29123"/>
                      <a:pt x="31504" y="29399"/>
                    </a:cubicBezTo>
                    <a:lnTo>
                      <a:pt x="31454" y="29399"/>
                    </a:lnTo>
                    <a:lnTo>
                      <a:pt x="31354" y="29374"/>
                    </a:lnTo>
                    <a:lnTo>
                      <a:pt x="30702" y="29374"/>
                    </a:lnTo>
                    <a:lnTo>
                      <a:pt x="29850" y="29349"/>
                    </a:lnTo>
                    <a:lnTo>
                      <a:pt x="28121" y="29274"/>
                    </a:lnTo>
                    <a:lnTo>
                      <a:pt x="24662" y="29199"/>
                    </a:lnTo>
                    <a:cubicBezTo>
                      <a:pt x="22381" y="29148"/>
                      <a:pt x="20075" y="29098"/>
                      <a:pt x="17770" y="29098"/>
                    </a:cubicBezTo>
                    <a:cubicBezTo>
                      <a:pt x="17225" y="29092"/>
                      <a:pt x="16681" y="29089"/>
                      <a:pt x="16137" y="29089"/>
                    </a:cubicBezTo>
                    <a:cubicBezTo>
                      <a:pt x="14377" y="29089"/>
                      <a:pt x="12620" y="29122"/>
                      <a:pt x="10877" y="29199"/>
                    </a:cubicBezTo>
                    <a:lnTo>
                      <a:pt x="7419" y="29374"/>
                    </a:lnTo>
                    <a:lnTo>
                      <a:pt x="5689" y="29474"/>
                    </a:lnTo>
                    <a:lnTo>
                      <a:pt x="4837" y="29549"/>
                    </a:lnTo>
                    <a:lnTo>
                      <a:pt x="4411" y="29575"/>
                    </a:lnTo>
                    <a:cubicBezTo>
                      <a:pt x="4336" y="29575"/>
                      <a:pt x="4286" y="29575"/>
                      <a:pt x="4186" y="29600"/>
                    </a:cubicBezTo>
                    <a:cubicBezTo>
                      <a:pt x="4093" y="29600"/>
                      <a:pt x="4028" y="29655"/>
                      <a:pt x="3980" y="29724"/>
                    </a:cubicBezTo>
                    <a:lnTo>
                      <a:pt x="3980" y="29724"/>
                    </a:lnTo>
                    <a:cubicBezTo>
                      <a:pt x="3357" y="29708"/>
                      <a:pt x="2759" y="29511"/>
                      <a:pt x="2231" y="29199"/>
                    </a:cubicBezTo>
                    <a:cubicBezTo>
                      <a:pt x="1704" y="28848"/>
                      <a:pt x="1253" y="28372"/>
                      <a:pt x="953" y="27820"/>
                    </a:cubicBezTo>
                    <a:cubicBezTo>
                      <a:pt x="652" y="27244"/>
                      <a:pt x="552" y="26617"/>
                      <a:pt x="501" y="25965"/>
                    </a:cubicBezTo>
                    <a:cubicBezTo>
                      <a:pt x="451" y="25314"/>
                      <a:pt x="476" y="24662"/>
                      <a:pt x="476" y="24011"/>
                    </a:cubicBezTo>
                    <a:cubicBezTo>
                      <a:pt x="476" y="21354"/>
                      <a:pt x="426" y="18747"/>
                      <a:pt x="376" y="16091"/>
                    </a:cubicBezTo>
                    <a:cubicBezTo>
                      <a:pt x="351" y="13484"/>
                      <a:pt x="376" y="10853"/>
                      <a:pt x="451" y="8221"/>
                    </a:cubicBezTo>
                    <a:cubicBezTo>
                      <a:pt x="500" y="5648"/>
                      <a:pt x="621" y="3074"/>
                      <a:pt x="767" y="501"/>
                    </a:cubicBezTo>
                    <a:lnTo>
                      <a:pt x="767" y="501"/>
                    </a:lnTo>
                    <a:lnTo>
                      <a:pt x="33386" y="402"/>
                    </a:lnTo>
                    <a:close/>
                    <a:moveTo>
                      <a:pt x="33584" y="0"/>
                    </a:moveTo>
                    <a:lnTo>
                      <a:pt x="602" y="126"/>
                    </a:lnTo>
                    <a:lnTo>
                      <a:pt x="426" y="151"/>
                    </a:lnTo>
                    <a:lnTo>
                      <a:pt x="401" y="301"/>
                    </a:lnTo>
                    <a:cubicBezTo>
                      <a:pt x="251" y="2933"/>
                      <a:pt x="151" y="5564"/>
                      <a:pt x="100" y="8196"/>
                    </a:cubicBezTo>
                    <a:cubicBezTo>
                      <a:pt x="50" y="10828"/>
                      <a:pt x="0" y="13484"/>
                      <a:pt x="50" y="16116"/>
                    </a:cubicBezTo>
                    <a:lnTo>
                      <a:pt x="176" y="24011"/>
                    </a:lnTo>
                    <a:cubicBezTo>
                      <a:pt x="176" y="24662"/>
                      <a:pt x="176" y="25314"/>
                      <a:pt x="226" y="25991"/>
                    </a:cubicBezTo>
                    <a:cubicBezTo>
                      <a:pt x="301" y="26642"/>
                      <a:pt x="401" y="27319"/>
                      <a:pt x="727" y="27945"/>
                    </a:cubicBezTo>
                    <a:cubicBezTo>
                      <a:pt x="1053" y="28547"/>
                      <a:pt x="1529" y="29048"/>
                      <a:pt x="2105" y="29399"/>
                    </a:cubicBezTo>
                    <a:cubicBezTo>
                      <a:pt x="2682" y="29775"/>
                      <a:pt x="3384" y="29950"/>
                      <a:pt x="4035" y="29950"/>
                    </a:cubicBezTo>
                    <a:lnTo>
                      <a:pt x="4136" y="29950"/>
                    </a:lnTo>
                    <a:lnTo>
                      <a:pt x="4161" y="29875"/>
                    </a:lnTo>
                    <a:cubicBezTo>
                      <a:pt x="4161" y="29850"/>
                      <a:pt x="4186" y="29825"/>
                      <a:pt x="4236" y="29825"/>
                    </a:cubicBezTo>
                    <a:lnTo>
                      <a:pt x="4436" y="29800"/>
                    </a:lnTo>
                    <a:lnTo>
                      <a:pt x="4862" y="29775"/>
                    </a:lnTo>
                    <a:lnTo>
                      <a:pt x="5714" y="29700"/>
                    </a:lnTo>
                    <a:lnTo>
                      <a:pt x="7444" y="29600"/>
                    </a:lnTo>
                    <a:cubicBezTo>
                      <a:pt x="8572" y="29524"/>
                      <a:pt x="9725" y="29499"/>
                      <a:pt x="10877" y="29474"/>
                    </a:cubicBezTo>
                    <a:cubicBezTo>
                      <a:pt x="13183" y="29449"/>
                      <a:pt x="15464" y="29424"/>
                      <a:pt x="17770" y="29424"/>
                    </a:cubicBezTo>
                    <a:cubicBezTo>
                      <a:pt x="20075" y="29449"/>
                      <a:pt x="22356" y="29474"/>
                      <a:pt x="24662" y="29549"/>
                    </a:cubicBezTo>
                    <a:lnTo>
                      <a:pt x="31529" y="29725"/>
                    </a:lnTo>
                    <a:lnTo>
                      <a:pt x="31629" y="29725"/>
                    </a:lnTo>
                    <a:cubicBezTo>
                      <a:pt x="32431" y="29399"/>
                      <a:pt x="33058" y="28722"/>
                      <a:pt x="33409" y="27945"/>
                    </a:cubicBezTo>
                    <a:cubicBezTo>
                      <a:pt x="33760" y="27168"/>
                      <a:pt x="33910" y="26341"/>
                      <a:pt x="33985" y="25514"/>
                    </a:cubicBezTo>
                    <a:cubicBezTo>
                      <a:pt x="34111" y="23860"/>
                      <a:pt x="33910" y="22231"/>
                      <a:pt x="33885" y="20602"/>
                    </a:cubicBezTo>
                    <a:lnTo>
                      <a:pt x="33760" y="201"/>
                    </a:lnTo>
                    <a:lnTo>
                      <a:pt x="3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2225;p53"/>
            <p:cNvGrpSpPr/>
            <p:nvPr/>
          </p:nvGrpSpPr>
          <p:grpSpPr>
            <a:xfrm>
              <a:off x="1282190" y="1486398"/>
              <a:ext cx="1797638" cy="646408"/>
              <a:chOff x="3109001" y="480992"/>
              <a:chExt cx="1284028" cy="461721"/>
            </a:xfrm>
          </p:grpSpPr>
          <p:sp>
            <p:nvSpPr>
              <p:cNvPr id="54" name="Google Shape;2226;p53"/>
              <p:cNvSpPr/>
              <p:nvPr/>
            </p:nvSpPr>
            <p:spPr>
              <a:xfrm>
                <a:off x="3109001" y="480992"/>
                <a:ext cx="1277388" cy="461721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6481" extrusionOk="0">
                    <a:moveTo>
                      <a:pt x="5062" y="1"/>
                    </a:moveTo>
                    <a:cubicBezTo>
                      <a:pt x="3698" y="1"/>
                      <a:pt x="2334" y="120"/>
                      <a:pt x="1329" y="1164"/>
                    </a:cubicBezTo>
                    <a:cubicBezTo>
                      <a:pt x="477" y="2067"/>
                      <a:pt x="251" y="3119"/>
                      <a:pt x="1" y="4272"/>
                    </a:cubicBezTo>
                    <a:cubicBezTo>
                      <a:pt x="51" y="4322"/>
                      <a:pt x="101" y="4372"/>
                      <a:pt x="101" y="4473"/>
                    </a:cubicBezTo>
                    <a:cubicBezTo>
                      <a:pt x="51" y="4949"/>
                      <a:pt x="26" y="5826"/>
                      <a:pt x="1" y="6327"/>
                    </a:cubicBezTo>
                    <a:cubicBezTo>
                      <a:pt x="5595" y="6404"/>
                      <a:pt x="11234" y="6481"/>
                      <a:pt x="16867" y="6481"/>
                    </a:cubicBezTo>
                    <a:cubicBezTo>
                      <a:pt x="22262" y="6481"/>
                      <a:pt x="27649" y="6410"/>
                      <a:pt x="32983" y="6202"/>
                    </a:cubicBezTo>
                    <a:cubicBezTo>
                      <a:pt x="32958" y="5550"/>
                      <a:pt x="32958" y="4272"/>
                      <a:pt x="32958" y="3620"/>
                    </a:cubicBezTo>
                    <a:cubicBezTo>
                      <a:pt x="32958" y="3520"/>
                      <a:pt x="32983" y="3445"/>
                      <a:pt x="33059" y="3395"/>
                    </a:cubicBezTo>
                    <a:cubicBezTo>
                      <a:pt x="33041" y="466"/>
                      <a:pt x="29686" y="41"/>
                      <a:pt x="26728" y="41"/>
                    </a:cubicBezTo>
                    <a:cubicBezTo>
                      <a:pt x="25517" y="41"/>
                      <a:pt x="24372" y="112"/>
                      <a:pt x="23551" y="112"/>
                    </a:cubicBezTo>
                    <a:cubicBezTo>
                      <a:pt x="23511" y="112"/>
                      <a:pt x="23472" y="112"/>
                      <a:pt x="23434" y="112"/>
                    </a:cubicBezTo>
                    <a:cubicBezTo>
                      <a:pt x="20652" y="112"/>
                      <a:pt x="17870" y="87"/>
                      <a:pt x="15088" y="62"/>
                    </a:cubicBezTo>
                    <a:cubicBezTo>
                      <a:pt x="12131" y="62"/>
                      <a:pt x="9199" y="36"/>
                      <a:pt x="6266" y="11"/>
                    </a:cubicBezTo>
                    <a:cubicBezTo>
                      <a:pt x="5871" y="11"/>
                      <a:pt x="5467" y="1"/>
                      <a:pt x="50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227;p53"/>
              <p:cNvSpPr/>
              <p:nvPr/>
            </p:nvSpPr>
            <p:spPr>
              <a:xfrm>
                <a:off x="3124292" y="480999"/>
                <a:ext cx="1268737" cy="461714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6821" extrusionOk="0">
                    <a:moveTo>
                      <a:pt x="4787" y="363"/>
                    </a:moveTo>
                    <a:cubicBezTo>
                      <a:pt x="5539" y="363"/>
                      <a:pt x="6341" y="388"/>
                      <a:pt x="7093" y="388"/>
                    </a:cubicBezTo>
                    <a:lnTo>
                      <a:pt x="16391" y="463"/>
                    </a:lnTo>
                    <a:lnTo>
                      <a:pt x="21028" y="488"/>
                    </a:lnTo>
                    <a:cubicBezTo>
                      <a:pt x="21649" y="488"/>
                      <a:pt x="22271" y="492"/>
                      <a:pt x="22893" y="492"/>
                    </a:cubicBezTo>
                    <a:cubicBezTo>
                      <a:pt x="23825" y="492"/>
                      <a:pt x="24757" y="483"/>
                      <a:pt x="25690" y="438"/>
                    </a:cubicBezTo>
                    <a:cubicBezTo>
                      <a:pt x="26183" y="422"/>
                      <a:pt x="26679" y="408"/>
                      <a:pt x="27174" y="408"/>
                    </a:cubicBezTo>
                    <a:cubicBezTo>
                      <a:pt x="28214" y="408"/>
                      <a:pt x="29250" y="468"/>
                      <a:pt x="30251" y="689"/>
                    </a:cubicBezTo>
                    <a:cubicBezTo>
                      <a:pt x="31003" y="864"/>
                      <a:pt x="31705" y="1140"/>
                      <a:pt x="32256" y="1616"/>
                    </a:cubicBezTo>
                    <a:cubicBezTo>
                      <a:pt x="32791" y="2102"/>
                      <a:pt x="33066" y="2800"/>
                      <a:pt x="33082" y="3504"/>
                    </a:cubicBezTo>
                    <a:lnTo>
                      <a:pt x="33082" y="3504"/>
                    </a:lnTo>
                    <a:cubicBezTo>
                      <a:pt x="33016" y="3593"/>
                      <a:pt x="32983" y="3695"/>
                      <a:pt x="32983" y="3796"/>
                    </a:cubicBezTo>
                    <a:lnTo>
                      <a:pt x="33006" y="6233"/>
                    </a:lnTo>
                    <a:lnTo>
                      <a:pt x="33006" y="6233"/>
                    </a:lnTo>
                    <a:cubicBezTo>
                      <a:pt x="30324" y="6330"/>
                      <a:pt x="27618" y="6379"/>
                      <a:pt x="24913" y="6428"/>
                    </a:cubicBezTo>
                    <a:lnTo>
                      <a:pt x="20802" y="6478"/>
                    </a:lnTo>
                    <a:cubicBezTo>
                      <a:pt x="19424" y="6478"/>
                      <a:pt x="18045" y="6478"/>
                      <a:pt x="16692" y="6528"/>
                    </a:cubicBezTo>
                    <a:cubicBezTo>
                      <a:pt x="16233" y="6537"/>
                      <a:pt x="15773" y="6539"/>
                      <a:pt x="15314" y="6539"/>
                    </a:cubicBezTo>
                    <a:cubicBezTo>
                      <a:pt x="14395" y="6539"/>
                      <a:pt x="13476" y="6528"/>
                      <a:pt x="12557" y="6528"/>
                    </a:cubicBezTo>
                    <a:lnTo>
                      <a:pt x="8446" y="6453"/>
                    </a:lnTo>
                    <a:lnTo>
                      <a:pt x="364" y="6330"/>
                    </a:lnTo>
                    <a:lnTo>
                      <a:pt x="364" y="6330"/>
                    </a:lnTo>
                    <a:lnTo>
                      <a:pt x="426" y="5476"/>
                    </a:lnTo>
                    <a:lnTo>
                      <a:pt x="451" y="4949"/>
                    </a:lnTo>
                    <a:lnTo>
                      <a:pt x="476" y="4674"/>
                    </a:lnTo>
                    <a:cubicBezTo>
                      <a:pt x="476" y="4649"/>
                      <a:pt x="476" y="4548"/>
                      <a:pt x="451" y="4473"/>
                    </a:cubicBezTo>
                    <a:cubicBezTo>
                      <a:pt x="438" y="4435"/>
                      <a:pt x="419" y="4402"/>
                      <a:pt x="396" y="4374"/>
                    </a:cubicBezTo>
                    <a:lnTo>
                      <a:pt x="396" y="4374"/>
                    </a:lnTo>
                    <a:cubicBezTo>
                      <a:pt x="542" y="3655"/>
                      <a:pt x="717" y="2941"/>
                      <a:pt x="1053" y="2318"/>
                    </a:cubicBezTo>
                    <a:cubicBezTo>
                      <a:pt x="1404" y="1666"/>
                      <a:pt x="1930" y="1115"/>
                      <a:pt x="2607" y="789"/>
                    </a:cubicBezTo>
                    <a:cubicBezTo>
                      <a:pt x="3258" y="488"/>
                      <a:pt x="4035" y="388"/>
                      <a:pt x="4787" y="363"/>
                    </a:cubicBezTo>
                    <a:close/>
                    <a:moveTo>
                      <a:pt x="5564" y="1"/>
                    </a:moveTo>
                    <a:cubicBezTo>
                      <a:pt x="5305" y="1"/>
                      <a:pt x="5046" y="4"/>
                      <a:pt x="4787" y="12"/>
                    </a:cubicBezTo>
                    <a:cubicBezTo>
                      <a:pt x="4010" y="37"/>
                      <a:pt x="3183" y="112"/>
                      <a:pt x="2456" y="463"/>
                    </a:cubicBezTo>
                    <a:cubicBezTo>
                      <a:pt x="1704" y="814"/>
                      <a:pt x="1128" y="1441"/>
                      <a:pt x="727" y="2142"/>
                    </a:cubicBezTo>
                    <a:cubicBezTo>
                      <a:pt x="351" y="2869"/>
                      <a:pt x="201" y="3646"/>
                      <a:pt x="25" y="4398"/>
                    </a:cubicBezTo>
                    <a:lnTo>
                      <a:pt x="25" y="4473"/>
                    </a:lnTo>
                    <a:lnTo>
                      <a:pt x="100" y="4573"/>
                    </a:lnTo>
                    <a:cubicBezTo>
                      <a:pt x="125" y="4598"/>
                      <a:pt x="125" y="4598"/>
                      <a:pt x="125" y="4649"/>
                    </a:cubicBezTo>
                    <a:lnTo>
                      <a:pt x="100" y="4924"/>
                    </a:lnTo>
                    <a:lnTo>
                      <a:pt x="75" y="5451"/>
                    </a:lnTo>
                    <a:lnTo>
                      <a:pt x="25" y="6478"/>
                    </a:lnTo>
                    <a:lnTo>
                      <a:pt x="0" y="6654"/>
                    </a:lnTo>
                    <a:lnTo>
                      <a:pt x="176" y="6679"/>
                    </a:lnTo>
                    <a:cubicBezTo>
                      <a:pt x="2933" y="6704"/>
                      <a:pt x="5689" y="6729"/>
                      <a:pt x="8446" y="6754"/>
                    </a:cubicBezTo>
                    <a:lnTo>
                      <a:pt x="12557" y="6754"/>
                    </a:lnTo>
                    <a:cubicBezTo>
                      <a:pt x="13246" y="6754"/>
                      <a:pt x="13935" y="6748"/>
                      <a:pt x="14624" y="6748"/>
                    </a:cubicBezTo>
                    <a:cubicBezTo>
                      <a:pt x="15314" y="6748"/>
                      <a:pt x="16003" y="6754"/>
                      <a:pt x="16692" y="6779"/>
                    </a:cubicBezTo>
                    <a:cubicBezTo>
                      <a:pt x="17485" y="6808"/>
                      <a:pt x="18286" y="6820"/>
                      <a:pt x="19091" y="6820"/>
                    </a:cubicBezTo>
                    <a:cubicBezTo>
                      <a:pt x="19660" y="6820"/>
                      <a:pt x="20231" y="6814"/>
                      <a:pt x="20802" y="6804"/>
                    </a:cubicBezTo>
                    <a:lnTo>
                      <a:pt x="24938" y="6779"/>
                    </a:lnTo>
                    <a:cubicBezTo>
                      <a:pt x="27670" y="6729"/>
                      <a:pt x="30426" y="6654"/>
                      <a:pt x="33183" y="6553"/>
                    </a:cubicBezTo>
                    <a:lnTo>
                      <a:pt x="33334" y="6553"/>
                    </a:lnTo>
                    <a:lnTo>
                      <a:pt x="33334" y="6378"/>
                    </a:lnTo>
                    <a:lnTo>
                      <a:pt x="33309" y="3796"/>
                    </a:lnTo>
                    <a:cubicBezTo>
                      <a:pt x="33309" y="3746"/>
                      <a:pt x="33334" y="3721"/>
                      <a:pt x="33359" y="3696"/>
                    </a:cubicBezTo>
                    <a:lnTo>
                      <a:pt x="33409" y="3646"/>
                    </a:lnTo>
                    <a:lnTo>
                      <a:pt x="33409" y="3571"/>
                    </a:lnTo>
                    <a:cubicBezTo>
                      <a:pt x="33434" y="2769"/>
                      <a:pt x="33108" y="1917"/>
                      <a:pt x="32482" y="1365"/>
                    </a:cubicBezTo>
                    <a:cubicBezTo>
                      <a:pt x="31880" y="814"/>
                      <a:pt x="31103" y="538"/>
                      <a:pt x="30326" y="363"/>
                    </a:cubicBezTo>
                    <a:cubicBezTo>
                      <a:pt x="29217" y="108"/>
                      <a:pt x="28081" y="38"/>
                      <a:pt x="26947" y="38"/>
                    </a:cubicBezTo>
                    <a:cubicBezTo>
                      <a:pt x="26519" y="38"/>
                      <a:pt x="26091" y="48"/>
                      <a:pt x="25664" y="62"/>
                    </a:cubicBezTo>
                    <a:cubicBezTo>
                      <a:pt x="24999" y="94"/>
                      <a:pt x="24337" y="104"/>
                      <a:pt x="23676" y="104"/>
                    </a:cubicBezTo>
                    <a:cubicBezTo>
                      <a:pt x="22796" y="104"/>
                      <a:pt x="21916" y="87"/>
                      <a:pt x="21028" y="87"/>
                    </a:cubicBezTo>
                    <a:lnTo>
                      <a:pt x="16391" y="37"/>
                    </a:lnTo>
                    <a:lnTo>
                      <a:pt x="7118" y="12"/>
                    </a:lnTo>
                    <a:cubicBezTo>
                      <a:pt x="6600" y="12"/>
                      <a:pt x="6082" y="1"/>
                      <a:pt x="55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2255;p53"/>
          <p:cNvSpPr txBox="1"/>
          <p:nvPr/>
        </p:nvSpPr>
        <p:spPr>
          <a:xfrm>
            <a:off x="3878363" y="2834079"/>
            <a:ext cx="1512168" cy="689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Tahap Pelaksanaan</a:t>
            </a:r>
            <a:endParaRPr sz="2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78" name="Google Shape;2245;p53"/>
          <p:cNvGrpSpPr/>
          <p:nvPr/>
        </p:nvGrpSpPr>
        <p:grpSpPr>
          <a:xfrm rot="889388">
            <a:off x="1592311" y="2915684"/>
            <a:ext cx="1131237" cy="601490"/>
            <a:chOff x="4345425" y="2175475"/>
            <a:chExt cx="800750" cy="176025"/>
          </a:xfrm>
        </p:grpSpPr>
        <p:sp>
          <p:nvSpPr>
            <p:cNvPr id="79" name="Google Shape;2246;p5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3">
                <a:alpha val="42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47;p5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3">
                <a:alpha val="42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2221;p53"/>
          <p:cNvGrpSpPr/>
          <p:nvPr/>
        </p:nvGrpSpPr>
        <p:grpSpPr>
          <a:xfrm>
            <a:off x="1206944" y="1724747"/>
            <a:ext cx="1838815" cy="2706791"/>
            <a:chOff x="1282190" y="1486398"/>
            <a:chExt cx="1838815" cy="2706791"/>
          </a:xfrm>
        </p:grpSpPr>
        <p:grpSp>
          <p:nvGrpSpPr>
            <p:cNvPr id="82" name="Google Shape;2222;p53"/>
            <p:cNvGrpSpPr/>
            <p:nvPr/>
          </p:nvGrpSpPr>
          <p:grpSpPr>
            <a:xfrm>
              <a:off x="1282190" y="1776851"/>
              <a:ext cx="1838815" cy="2416338"/>
              <a:chOff x="3109075" y="715403"/>
              <a:chExt cx="1313439" cy="1136566"/>
            </a:xfrm>
          </p:grpSpPr>
          <p:sp>
            <p:nvSpPr>
              <p:cNvPr id="86" name="Google Shape;2223;p53"/>
              <p:cNvSpPr/>
              <p:nvPr/>
            </p:nvSpPr>
            <p:spPr>
              <a:xfrm>
                <a:off x="3116665" y="722234"/>
                <a:ext cx="1305849" cy="1124992"/>
              </a:xfrm>
              <a:custGeom>
                <a:avLst/>
                <a:gdLst/>
                <a:ahLst/>
                <a:cxnLst/>
                <a:rect l="l" t="t" r="r" b="b"/>
                <a:pathLst>
                  <a:path w="34412" h="29646" extrusionOk="0">
                    <a:moveTo>
                      <a:pt x="26988" y="0"/>
                    </a:moveTo>
                    <a:cubicBezTo>
                      <a:pt x="18118" y="0"/>
                      <a:pt x="9252" y="106"/>
                      <a:pt x="402" y="146"/>
                    </a:cubicBezTo>
                    <a:cubicBezTo>
                      <a:pt x="101" y="4908"/>
                      <a:pt x="1" y="9720"/>
                      <a:pt x="1" y="14507"/>
                    </a:cubicBezTo>
                    <a:cubicBezTo>
                      <a:pt x="1" y="17289"/>
                      <a:pt x="51" y="20071"/>
                      <a:pt x="126" y="22828"/>
                    </a:cubicBezTo>
                    <a:cubicBezTo>
                      <a:pt x="151" y="24106"/>
                      <a:pt x="51" y="25535"/>
                      <a:pt x="326" y="26788"/>
                    </a:cubicBezTo>
                    <a:cubicBezTo>
                      <a:pt x="652" y="28342"/>
                      <a:pt x="2031" y="29570"/>
                      <a:pt x="3635" y="29645"/>
                    </a:cubicBezTo>
                    <a:lnTo>
                      <a:pt x="3835" y="29645"/>
                    </a:lnTo>
                    <a:cubicBezTo>
                      <a:pt x="3885" y="29595"/>
                      <a:pt x="3936" y="29520"/>
                      <a:pt x="4036" y="29520"/>
                    </a:cubicBezTo>
                    <a:cubicBezTo>
                      <a:pt x="8161" y="29188"/>
                      <a:pt x="12323" y="29075"/>
                      <a:pt x="16491" y="29075"/>
                    </a:cubicBezTo>
                    <a:cubicBezTo>
                      <a:pt x="21438" y="29075"/>
                      <a:pt x="26393" y="29233"/>
                      <a:pt x="31304" y="29369"/>
                    </a:cubicBezTo>
                    <a:cubicBezTo>
                      <a:pt x="31329" y="29369"/>
                      <a:pt x="31354" y="29395"/>
                      <a:pt x="31354" y="29395"/>
                    </a:cubicBezTo>
                    <a:cubicBezTo>
                      <a:pt x="34412" y="28116"/>
                      <a:pt x="33560" y="23154"/>
                      <a:pt x="33535" y="20422"/>
                    </a:cubicBezTo>
                    <a:cubicBezTo>
                      <a:pt x="33510" y="17916"/>
                      <a:pt x="33510" y="15409"/>
                      <a:pt x="33485" y="12928"/>
                    </a:cubicBezTo>
                    <a:cubicBezTo>
                      <a:pt x="33434" y="8617"/>
                      <a:pt x="33384" y="4332"/>
                      <a:pt x="33384" y="21"/>
                    </a:cubicBezTo>
                    <a:cubicBezTo>
                      <a:pt x="31252" y="6"/>
                      <a:pt x="29120" y="0"/>
                      <a:pt x="2698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24;p53"/>
              <p:cNvSpPr/>
              <p:nvPr/>
            </p:nvSpPr>
            <p:spPr>
              <a:xfrm>
                <a:off x="3109075" y="715403"/>
                <a:ext cx="1294427" cy="1136566"/>
              </a:xfrm>
              <a:custGeom>
                <a:avLst/>
                <a:gdLst/>
                <a:ahLst/>
                <a:cxnLst/>
                <a:rect l="l" t="t" r="r" b="b"/>
                <a:pathLst>
                  <a:path w="34111" h="29951" extrusionOk="0">
                    <a:moveTo>
                      <a:pt x="33386" y="402"/>
                    </a:moveTo>
                    <a:lnTo>
                      <a:pt x="33559" y="20602"/>
                    </a:lnTo>
                    <a:cubicBezTo>
                      <a:pt x="33584" y="22256"/>
                      <a:pt x="33785" y="23885"/>
                      <a:pt x="33634" y="25489"/>
                    </a:cubicBezTo>
                    <a:cubicBezTo>
                      <a:pt x="33584" y="26291"/>
                      <a:pt x="33434" y="27093"/>
                      <a:pt x="33108" y="27795"/>
                    </a:cubicBezTo>
                    <a:cubicBezTo>
                      <a:pt x="32782" y="28522"/>
                      <a:pt x="32231" y="29123"/>
                      <a:pt x="31504" y="29399"/>
                    </a:cubicBezTo>
                    <a:lnTo>
                      <a:pt x="31454" y="29399"/>
                    </a:lnTo>
                    <a:lnTo>
                      <a:pt x="31354" y="29374"/>
                    </a:lnTo>
                    <a:lnTo>
                      <a:pt x="30702" y="29374"/>
                    </a:lnTo>
                    <a:lnTo>
                      <a:pt x="29850" y="29349"/>
                    </a:lnTo>
                    <a:lnTo>
                      <a:pt x="28121" y="29274"/>
                    </a:lnTo>
                    <a:lnTo>
                      <a:pt x="24662" y="29199"/>
                    </a:lnTo>
                    <a:cubicBezTo>
                      <a:pt x="22381" y="29148"/>
                      <a:pt x="20075" y="29098"/>
                      <a:pt x="17770" y="29098"/>
                    </a:cubicBezTo>
                    <a:cubicBezTo>
                      <a:pt x="17225" y="29092"/>
                      <a:pt x="16681" y="29089"/>
                      <a:pt x="16137" y="29089"/>
                    </a:cubicBezTo>
                    <a:cubicBezTo>
                      <a:pt x="14377" y="29089"/>
                      <a:pt x="12620" y="29122"/>
                      <a:pt x="10877" y="29199"/>
                    </a:cubicBezTo>
                    <a:lnTo>
                      <a:pt x="7419" y="29374"/>
                    </a:lnTo>
                    <a:lnTo>
                      <a:pt x="5689" y="29474"/>
                    </a:lnTo>
                    <a:lnTo>
                      <a:pt x="4837" y="29549"/>
                    </a:lnTo>
                    <a:lnTo>
                      <a:pt x="4411" y="29575"/>
                    </a:lnTo>
                    <a:cubicBezTo>
                      <a:pt x="4336" y="29575"/>
                      <a:pt x="4286" y="29575"/>
                      <a:pt x="4186" y="29600"/>
                    </a:cubicBezTo>
                    <a:cubicBezTo>
                      <a:pt x="4093" y="29600"/>
                      <a:pt x="4028" y="29655"/>
                      <a:pt x="3980" y="29724"/>
                    </a:cubicBezTo>
                    <a:lnTo>
                      <a:pt x="3980" y="29724"/>
                    </a:lnTo>
                    <a:cubicBezTo>
                      <a:pt x="3357" y="29708"/>
                      <a:pt x="2759" y="29511"/>
                      <a:pt x="2231" y="29199"/>
                    </a:cubicBezTo>
                    <a:cubicBezTo>
                      <a:pt x="1704" y="28848"/>
                      <a:pt x="1253" y="28372"/>
                      <a:pt x="953" y="27820"/>
                    </a:cubicBezTo>
                    <a:cubicBezTo>
                      <a:pt x="652" y="27244"/>
                      <a:pt x="552" y="26617"/>
                      <a:pt x="501" y="25965"/>
                    </a:cubicBezTo>
                    <a:cubicBezTo>
                      <a:pt x="451" y="25314"/>
                      <a:pt x="476" y="24662"/>
                      <a:pt x="476" y="24011"/>
                    </a:cubicBezTo>
                    <a:cubicBezTo>
                      <a:pt x="476" y="21354"/>
                      <a:pt x="426" y="18747"/>
                      <a:pt x="376" y="16091"/>
                    </a:cubicBezTo>
                    <a:cubicBezTo>
                      <a:pt x="351" y="13484"/>
                      <a:pt x="376" y="10853"/>
                      <a:pt x="451" y="8221"/>
                    </a:cubicBezTo>
                    <a:cubicBezTo>
                      <a:pt x="500" y="5648"/>
                      <a:pt x="621" y="3074"/>
                      <a:pt x="767" y="501"/>
                    </a:cubicBezTo>
                    <a:lnTo>
                      <a:pt x="767" y="501"/>
                    </a:lnTo>
                    <a:lnTo>
                      <a:pt x="33386" y="402"/>
                    </a:lnTo>
                    <a:close/>
                    <a:moveTo>
                      <a:pt x="33584" y="0"/>
                    </a:moveTo>
                    <a:lnTo>
                      <a:pt x="602" y="126"/>
                    </a:lnTo>
                    <a:lnTo>
                      <a:pt x="426" y="151"/>
                    </a:lnTo>
                    <a:lnTo>
                      <a:pt x="401" y="301"/>
                    </a:lnTo>
                    <a:cubicBezTo>
                      <a:pt x="251" y="2933"/>
                      <a:pt x="151" y="5564"/>
                      <a:pt x="100" y="8196"/>
                    </a:cubicBezTo>
                    <a:cubicBezTo>
                      <a:pt x="50" y="10828"/>
                      <a:pt x="0" y="13484"/>
                      <a:pt x="50" y="16116"/>
                    </a:cubicBezTo>
                    <a:lnTo>
                      <a:pt x="176" y="24011"/>
                    </a:lnTo>
                    <a:cubicBezTo>
                      <a:pt x="176" y="24662"/>
                      <a:pt x="176" y="25314"/>
                      <a:pt x="226" y="25991"/>
                    </a:cubicBezTo>
                    <a:cubicBezTo>
                      <a:pt x="301" y="26642"/>
                      <a:pt x="401" y="27319"/>
                      <a:pt x="727" y="27945"/>
                    </a:cubicBezTo>
                    <a:cubicBezTo>
                      <a:pt x="1053" y="28547"/>
                      <a:pt x="1529" y="29048"/>
                      <a:pt x="2105" y="29399"/>
                    </a:cubicBezTo>
                    <a:cubicBezTo>
                      <a:pt x="2682" y="29775"/>
                      <a:pt x="3384" y="29950"/>
                      <a:pt x="4035" y="29950"/>
                    </a:cubicBezTo>
                    <a:lnTo>
                      <a:pt x="4136" y="29950"/>
                    </a:lnTo>
                    <a:lnTo>
                      <a:pt x="4161" y="29875"/>
                    </a:lnTo>
                    <a:cubicBezTo>
                      <a:pt x="4161" y="29850"/>
                      <a:pt x="4186" y="29825"/>
                      <a:pt x="4236" y="29825"/>
                    </a:cubicBezTo>
                    <a:lnTo>
                      <a:pt x="4436" y="29800"/>
                    </a:lnTo>
                    <a:lnTo>
                      <a:pt x="4862" y="29775"/>
                    </a:lnTo>
                    <a:lnTo>
                      <a:pt x="5714" y="29700"/>
                    </a:lnTo>
                    <a:lnTo>
                      <a:pt x="7444" y="29600"/>
                    </a:lnTo>
                    <a:cubicBezTo>
                      <a:pt x="8572" y="29524"/>
                      <a:pt x="9725" y="29499"/>
                      <a:pt x="10877" y="29474"/>
                    </a:cubicBezTo>
                    <a:cubicBezTo>
                      <a:pt x="13183" y="29449"/>
                      <a:pt x="15464" y="29424"/>
                      <a:pt x="17770" y="29424"/>
                    </a:cubicBezTo>
                    <a:cubicBezTo>
                      <a:pt x="20075" y="29449"/>
                      <a:pt x="22356" y="29474"/>
                      <a:pt x="24662" y="29549"/>
                    </a:cubicBezTo>
                    <a:lnTo>
                      <a:pt x="31529" y="29725"/>
                    </a:lnTo>
                    <a:lnTo>
                      <a:pt x="31629" y="29725"/>
                    </a:lnTo>
                    <a:cubicBezTo>
                      <a:pt x="32431" y="29399"/>
                      <a:pt x="33058" y="28722"/>
                      <a:pt x="33409" y="27945"/>
                    </a:cubicBezTo>
                    <a:cubicBezTo>
                      <a:pt x="33760" y="27168"/>
                      <a:pt x="33910" y="26341"/>
                      <a:pt x="33985" y="25514"/>
                    </a:cubicBezTo>
                    <a:cubicBezTo>
                      <a:pt x="34111" y="23860"/>
                      <a:pt x="33910" y="22231"/>
                      <a:pt x="33885" y="20602"/>
                    </a:cubicBezTo>
                    <a:lnTo>
                      <a:pt x="33760" y="201"/>
                    </a:lnTo>
                    <a:lnTo>
                      <a:pt x="3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2225;p53"/>
            <p:cNvGrpSpPr/>
            <p:nvPr/>
          </p:nvGrpSpPr>
          <p:grpSpPr>
            <a:xfrm>
              <a:off x="1282190" y="1486398"/>
              <a:ext cx="1797638" cy="646408"/>
              <a:chOff x="3109001" y="480992"/>
              <a:chExt cx="1284028" cy="461721"/>
            </a:xfrm>
          </p:grpSpPr>
          <p:sp>
            <p:nvSpPr>
              <p:cNvPr id="84" name="Google Shape;2226;p53"/>
              <p:cNvSpPr/>
              <p:nvPr/>
            </p:nvSpPr>
            <p:spPr>
              <a:xfrm>
                <a:off x="3109001" y="480992"/>
                <a:ext cx="1277388" cy="461721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6481" extrusionOk="0">
                    <a:moveTo>
                      <a:pt x="5062" y="1"/>
                    </a:moveTo>
                    <a:cubicBezTo>
                      <a:pt x="3698" y="1"/>
                      <a:pt x="2334" y="120"/>
                      <a:pt x="1329" y="1164"/>
                    </a:cubicBezTo>
                    <a:cubicBezTo>
                      <a:pt x="477" y="2067"/>
                      <a:pt x="251" y="3119"/>
                      <a:pt x="1" y="4272"/>
                    </a:cubicBezTo>
                    <a:cubicBezTo>
                      <a:pt x="51" y="4322"/>
                      <a:pt x="101" y="4372"/>
                      <a:pt x="101" y="4473"/>
                    </a:cubicBezTo>
                    <a:cubicBezTo>
                      <a:pt x="51" y="4949"/>
                      <a:pt x="26" y="5826"/>
                      <a:pt x="1" y="6327"/>
                    </a:cubicBezTo>
                    <a:cubicBezTo>
                      <a:pt x="5595" y="6404"/>
                      <a:pt x="11234" y="6481"/>
                      <a:pt x="16867" y="6481"/>
                    </a:cubicBezTo>
                    <a:cubicBezTo>
                      <a:pt x="22262" y="6481"/>
                      <a:pt x="27649" y="6410"/>
                      <a:pt x="32983" y="6202"/>
                    </a:cubicBezTo>
                    <a:cubicBezTo>
                      <a:pt x="32958" y="5550"/>
                      <a:pt x="32958" y="4272"/>
                      <a:pt x="32958" y="3620"/>
                    </a:cubicBezTo>
                    <a:cubicBezTo>
                      <a:pt x="32958" y="3520"/>
                      <a:pt x="32983" y="3445"/>
                      <a:pt x="33059" y="3395"/>
                    </a:cubicBezTo>
                    <a:cubicBezTo>
                      <a:pt x="33041" y="466"/>
                      <a:pt x="29686" y="41"/>
                      <a:pt x="26728" y="41"/>
                    </a:cubicBezTo>
                    <a:cubicBezTo>
                      <a:pt x="25517" y="41"/>
                      <a:pt x="24372" y="112"/>
                      <a:pt x="23551" y="112"/>
                    </a:cubicBezTo>
                    <a:cubicBezTo>
                      <a:pt x="23511" y="112"/>
                      <a:pt x="23472" y="112"/>
                      <a:pt x="23434" y="112"/>
                    </a:cubicBezTo>
                    <a:cubicBezTo>
                      <a:pt x="20652" y="112"/>
                      <a:pt x="17870" y="87"/>
                      <a:pt x="15088" y="62"/>
                    </a:cubicBezTo>
                    <a:cubicBezTo>
                      <a:pt x="12131" y="62"/>
                      <a:pt x="9199" y="36"/>
                      <a:pt x="6266" y="11"/>
                    </a:cubicBezTo>
                    <a:cubicBezTo>
                      <a:pt x="5871" y="11"/>
                      <a:pt x="5467" y="1"/>
                      <a:pt x="50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27;p53"/>
              <p:cNvSpPr/>
              <p:nvPr/>
            </p:nvSpPr>
            <p:spPr>
              <a:xfrm>
                <a:off x="3124292" y="480999"/>
                <a:ext cx="1268737" cy="461714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6821" extrusionOk="0">
                    <a:moveTo>
                      <a:pt x="4787" y="363"/>
                    </a:moveTo>
                    <a:cubicBezTo>
                      <a:pt x="5539" y="363"/>
                      <a:pt x="6341" y="388"/>
                      <a:pt x="7093" y="388"/>
                    </a:cubicBezTo>
                    <a:lnTo>
                      <a:pt x="16391" y="463"/>
                    </a:lnTo>
                    <a:lnTo>
                      <a:pt x="21028" y="488"/>
                    </a:lnTo>
                    <a:cubicBezTo>
                      <a:pt x="21649" y="488"/>
                      <a:pt x="22271" y="492"/>
                      <a:pt x="22893" y="492"/>
                    </a:cubicBezTo>
                    <a:cubicBezTo>
                      <a:pt x="23825" y="492"/>
                      <a:pt x="24757" y="483"/>
                      <a:pt x="25690" y="438"/>
                    </a:cubicBezTo>
                    <a:cubicBezTo>
                      <a:pt x="26183" y="422"/>
                      <a:pt x="26679" y="408"/>
                      <a:pt x="27174" y="408"/>
                    </a:cubicBezTo>
                    <a:cubicBezTo>
                      <a:pt x="28214" y="408"/>
                      <a:pt x="29250" y="468"/>
                      <a:pt x="30251" y="689"/>
                    </a:cubicBezTo>
                    <a:cubicBezTo>
                      <a:pt x="31003" y="864"/>
                      <a:pt x="31705" y="1140"/>
                      <a:pt x="32256" y="1616"/>
                    </a:cubicBezTo>
                    <a:cubicBezTo>
                      <a:pt x="32791" y="2102"/>
                      <a:pt x="33066" y="2800"/>
                      <a:pt x="33082" y="3504"/>
                    </a:cubicBezTo>
                    <a:lnTo>
                      <a:pt x="33082" y="3504"/>
                    </a:lnTo>
                    <a:cubicBezTo>
                      <a:pt x="33016" y="3593"/>
                      <a:pt x="32983" y="3695"/>
                      <a:pt x="32983" y="3796"/>
                    </a:cubicBezTo>
                    <a:lnTo>
                      <a:pt x="33006" y="6233"/>
                    </a:lnTo>
                    <a:lnTo>
                      <a:pt x="33006" y="6233"/>
                    </a:lnTo>
                    <a:cubicBezTo>
                      <a:pt x="30324" y="6330"/>
                      <a:pt x="27618" y="6379"/>
                      <a:pt x="24913" y="6428"/>
                    </a:cubicBezTo>
                    <a:lnTo>
                      <a:pt x="20802" y="6478"/>
                    </a:lnTo>
                    <a:cubicBezTo>
                      <a:pt x="19424" y="6478"/>
                      <a:pt x="18045" y="6478"/>
                      <a:pt x="16692" y="6528"/>
                    </a:cubicBezTo>
                    <a:cubicBezTo>
                      <a:pt x="16233" y="6537"/>
                      <a:pt x="15773" y="6539"/>
                      <a:pt x="15314" y="6539"/>
                    </a:cubicBezTo>
                    <a:cubicBezTo>
                      <a:pt x="14395" y="6539"/>
                      <a:pt x="13476" y="6528"/>
                      <a:pt x="12557" y="6528"/>
                    </a:cubicBezTo>
                    <a:lnTo>
                      <a:pt x="8446" y="6453"/>
                    </a:lnTo>
                    <a:lnTo>
                      <a:pt x="364" y="6330"/>
                    </a:lnTo>
                    <a:lnTo>
                      <a:pt x="364" y="6330"/>
                    </a:lnTo>
                    <a:lnTo>
                      <a:pt x="426" y="5476"/>
                    </a:lnTo>
                    <a:lnTo>
                      <a:pt x="451" y="4949"/>
                    </a:lnTo>
                    <a:lnTo>
                      <a:pt x="476" y="4674"/>
                    </a:lnTo>
                    <a:cubicBezTo>
                      <a:pt x="476" y="4649"/>
                      <a:pt x="476" y="4548"/>
                      <a:pt x="451" y="4473"/>
                    </a:cubicBezTo>
                    <a:cubicBezTo>
                      <a:pt x="438" y="4435"/>
                      <a:pt x="419" y="4402"/>
                      <a:pt x="396" y="4374"/>
                    </a:cubicBezTo>
                    <a:lnTo>
                      <a:pt x="396" y="4374"/>
                    </a:lnTo>
                    <a:cubicBezTo>
                      <a:pt x="542" y="3655"/>
                      <a:pt x="717" y="2941"/>
                      <a:pt x="1053" y="2318"/>
                    </a:cubicBezTo>
                    <a:cubicBezTo>
                      <a:pt x="1404" y="1666"/>
                      <a:pt x="1930" y="1115"/>
                      <a:pt x="2607" y="789"/>
                    </a:cubicBezTo>
                    <a:cubicBezTo>
                      <a:pt x="3258" y="488"/>
                      <a:pt x="4035" y="388"/>
                      <a:pt x="4787" y="363"/>
                    </a:cubicBezTo>
                    <a:close/>
                    <a:moveTo>
                      <a:pt x="5564" y="1"/>
                    </a:moveTo>
                    <a:cubicBezTo>
                      <a:pt x="5305" y="1"/>
                      <a:pt x="5046" y="4"/>
                      <a:pt x="4787" y="12"/>
                    </a:cubicBezTo>
                    <a:cubicBezTo>
                      <a:pt x="4010" y="37"/>
                      <a:pt x="3183" y="112"/>
                      <a:pt x="2456" y="463"/>
                    </a:cubicBezTo>
                    <a:cubicBezTo>
                      <a:pt x="1704" y="814"/>
                      <a:pt x="1128" y="1441"/>
                      <a:pt x="727" y="2142"/>
                    </a:cubicBezTo>
                    <a:cubicBezTo>
                      <a:pt x="351" y="2869"/>
                      <a:pt x="201" y="3646"/>
                      <a:pt x="25" y="4398"/>
                    </a:cubicBezTo>
                    <a:lnTo>
                      <a:pt x="25" y="4473"/>
                    </a:lnTo>
                    <a:lnTo>
                      <a:pt x="100" y="4573"/>
                    </a:lnTo>
                    <a:cubicBezTo>
                      <a:pt x="125" y="4598"/>
                      <a:pt x="125" y="4598"/>
                      <a:pt x="125" y="4649"/>
                    </a:cubicBezTo>
                    <a:lnTo>
                      <a:pt x="100" y="4924"/>
                    </a:lnTo>
                    <a:lnTo>
                      <a:pt x="75" y="5451"/>
                    </a:lnTo>
                    <a:lnTo>
                      <a:pt x="25" y="6478"/>
                    </a:lnTo>
                    <a:lnTo>
                      <a:pt x="0" y="6654"/>
                    </a:lnTo>
                    <a:lnTo>
                      <a:pt x="176" y="6679"/>
                    </a:lnTo>
                    <a:cubicBezTo>
                      <a:pt x="2933" y="6704"/>
                      <a:pt x="5689" y="6729"/>
                      <a:pt x="8446" y="6754"/>
                    </a:cubicBezTo>
                    <a:lnTo>
                      <a:pt x="12557" y="6754"/>
                    </a:lnTo>
                    <a:cubicBezTo>
                      <a:pt x="13246" y="6754"/>
                      <a:pt x="13935" y="6748"/>
                      <a:pt x="14624" y="6748"/>
                    </a:cubicBezTo>
                    <a:cubicBezTo>
                      <a:pt x="15314" y="6748"/>
                      <a:pt x="16003" y="6754"/>
                      <a:pt x="16692" y="6779"/>
                    </a:cubicBezTo>
                    <a:cubicBezTo>
                      <a:pt x="17485" y="6808"/>
                      <a:pt x="18286" y="6820"/>
                      <a:pt x="19091" y="6820"/>
                    </a:cubicBezTo>
                    <a:cubicBezTo>
                      <a:pt x="19660" y="6820"/>
                      <a:pt x="20231" y="6814"/>
                      <a:pt x="20802" y="6804"/>
                    </a:cubicBezTo>
                    <a:lnTo>
                      <a:pt x="24938" y="6779"/>
                    </a:lnTo>
                    <a:cubicBezTo>
                      <a:pt x="27670" y="6729"/>
                      <a:pt x="30426" y="6654"/>
                      <a:pt x="33183" y="6553"/>
                    </a:cubicBezTo>
                    <a:lnTo>
                      <a:pt x="33334" y="6553"/>
                    </a:lnTo>
                    <a:lnTo>
                      <a:pt x="33334" y="6378"/>
                    </a:lnTo>
                    <a:lnTo>
                      <a:pt x="33309" y="3796"/>
                    </a:lnTo>
                    <a:cubicBezTo>
                      <a:pt x="33309" y="3746"/>
                      <a:pt x="33334" y="3721"/>
                      <a:pt x="33359" y="3696"/>
                    </a:cubicBezTo>
                    <a:lnTo>
                      <a:pt x="33409" y="3646"/>
                    </a:lnTo>
                    <a:lnTo>
                      <a:pt x="33409" y="3571"/>
                    </a:lnTo>
                    <a:cubicBezTo>
                      <a:pt x="33434" y="2769"/>
                      <a:pt x="33108" y="1917"/>
                      <a:pt x="32482" y="1365"/>
                    </a:cubicBezTo>
                    <a:cubicBezTo>
                      <a:pt x="31880" y="814"/>
                      <a:pt x="31103" y="538"/>
                      <a:pt x="30326" y="363"/>
                    </a:cubicBezTo>
                    <a:cubicBezTo>
                      <a:pt x="29217" y="108"/>
                      <a:pt x="28081" y="38"/>
                      <a:pt x="26947" y="38"/>
                    </a:cubicBezTo>
                    <a:cubicBezTo>
                      <a:pt x="26519" y="38"/>
                      <a:pt x="26091" y="48"/>
                      <a:pt x="25664" y="62"/>
                    </a:cubicBezTo>
                    <a:cubicBezTo>
                      <a:pt x="24999" y="94"/>
                      <a:pt x="24337" y="104"/>
                      <a:pt x="23676" y="104"/>
                    </a:cubicBezTo>
                    <a:cubicBezTo>
                      <a:pt x="22796" y="104"/>
                      <a:pt x="21916" y="87"/>
                      <a:pt x="21028" y="87"/>
                    </a:cubicBezTo>
                    <a:lnTo>
                      <a:pt x="16391" y="37"/>
                    </a:lnTo>
                    <a:lnTo>
                      <a:pt x="7118" y="12"/>
                    </a:lnTo>
                    <a:cubicBezTo>
                      <a:pt x="6600" y="12"/>
                      <a:pt x="6082" y="1"/>
                      <a:pt x="55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" name="Google Shape;2255;p53"/>
          <p:cNvSpPr txBox="1"/>
          <p:nvPr/>
        </p:nvSpPr>
        <p:spPr>
          <a:xfrm>
            <a:off x="1401568" y="2805766"/>
            <a:ext cx="1429796" cy="74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Tahap Persiapan</a:t>
            </a:r>
            <a:endParaRPr sz="24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2" name="Google Shape;2255;p53"/>
          <p:cNvSpPr txBox="1"/>
          <p:nvPr/>
        </p:nvSpPr>
        <p:spPr>
          <a:xfrm>
            <a:off x="1517615" y="1757779"/>
            <a:ext cx="1167000" cy="64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bg2"/>
                </a:solidFill>
                <a:latin typeface="Itim"/>
                <a:ea typeface="Itim"/>
                <a:cs typeface="Itim"/>
                <a:sym typeface="Itim"/>
              </a:rPr>
              <a:t>01</a:t>
            </a:r>
            <a:endParaRPr sz="1800" b="1" dirty="0">
              <a:solidFill>
                <a:schemeClr val="bg2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88" name="Google Shape;2245;p53"/>
          <p:cNvGrpSpPr/>
          <p:nvPr/>
        </p:nvGrpSpPr>
        <p:grpSpPr>
          <a:xfrm rot="889388">
            <a:off x="6575972" y="2947690"/>
            <a:ext cx="1006960" cy="522177"/>
            <a:chOff x="4345425" y="2175475"/>
            <a:chExt cx="800750" cy="176025"/>
          </a:xfrm>
        </p:grpSpPr>
        <p:sp>
          <p:nvSpPr>
            <p:cNvPr id="90" name="Google Shape;2247;p5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3">
                <a:alpha val="42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46;p5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3">
                <a:alpha val="42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2255;p53"/>
          <p:cNvSpPr txBox="1"/>
          <p:nvPr/>
        </p:nvSpPr>
        <p:spPr>
          <a:xfrm>
            <a:off x="6495952" y="2853249"/>
            <a:ext cx="1167000" cy="64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Tahap Evaluasi</a:t>
            </a:r>
            <a:endParaRPr sz="2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3" name="Google Shape;2255;p53"/>
          <p:cNvSpPr txBox="1"/>
          <p:nvPr/>
        </p:nvSpPr>
        <p:spPr>
          <a:xfrm>
            <a:off x="4066145" y="1706539"/>
            <a:ext cx="1167000" cy="64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bg2"/>
                </a:solidFill>
                <a:latin typeface="Itim"/>
                <a:ea typeface="Itim"/>
                <a:cs typeface="Itim"/>
                <a:sym typeface="Itim"/>
              </a:rPr>
              <a:t>02</a:t>
            </a:r>
            <a:endParaRPr sz="1800" b="1" dirty="0">
              <a:solidFill>
                <a:schemeClr val="bg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4" name="Google Shape;2255;p53"/>
          <p:cNvSpPr txBox="1"/>
          <p:nvPr/>
        </p:nvSpPr>
        <p:spPr>
          <a:xfrm>
            <a:off x="6500859" y="1745827"/>
            <a:ext cx="1167000" cy="64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bg2"/>
                </a:solidFill>
                <a:latin typeface="Itim"/>
                <a:ea typeface="Itim"/>
                <a:cs typeface="Itim"/>
                <a:sym typeface="Itim"/>
              </a:rPr>
              <a:t>03</a:t>
            </a:r>
            <a:endParaRPr sz="1800" b="1" dirty="0">
              <a:solidFill>
                <a:schemeClr val="bg2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3"/>
          <p:cNvGrpSpPr/>
          <p:nvPr/>
        </p:nvGrpSpPr>
        <p:grpSpPr>
          <a:xfrm rot="-546322">
            <a:off x="897607" y="1747842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33"/>
          <p:cNvGrpSpPr/>
          <p:nvPr/>
        </p:nvGrpSpPr>
        <p:grpSpPr>
          <a:xfrm rot="474737">
            <a:off x="6349731" y="3253323"/>
            <a:ext cx="2049331" cy="585348"/>
            <a:chOff x="4345425" y="2175475"/>
            <a:chExt cx="800750" cy="176025"/>
          </a:xfrm>
        </p:grpSpPr>
        <p:sp>
          <p:nvSpPr>
            <p:cNvPr id="950" name="Google Shape;950;p3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33"/>
          <p:cNvSpPr txBox="1">
            <a:spLocks noGrp="1"/>
          </p:cNvSpPr>
          <p:nvPr>
            <p:ph type="ctrTitle"/>
          </p:nvPr>
        </p:nvSpPr>
        <p:spPr>
          <a:xfrm>
            <a:off x="5921109" y="3225565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01. </a:t>
            </a:r>
            <a:endParaRPr dirty="0"/>
          </a:p>
        </p:txBody>
      </p: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pengabdian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acara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berkoordinasi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 </a:t>
            </a:r>
            <a:r>
              <a:rPr lang="en-US" dirty="0" err="1"/>
              <a:t>protokol</a:t>
            </a:r>
            <a:r>
              <a:rPr lang="en-US" dirty="0"/>
              <a:t> 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id-ID" dirty="0"/>
              <a:t> dan m</a:t>
            </a:r>
            <a:r>
              <a:rPr lang="en-US" dirty="0" err="1"/>
              <a:t>engatur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penyampaian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. </a:t>
            </a:r>
            <a:endParaRPr lang="id-ID" dirty="0"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1683937" y="2574235"/>
            <a:ext cx="1925277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Tahap Persiapan </a:t>
            </a:r>
            <a:endParaRPr sz="3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55" name="Google Shape;955;p33"/>
          <p:cNvGrpSpPr/>
          <p:nvPr/>
        </p:nvGrpSpPr>
        <p:grpSpPr>
          <a:xfrm rot="-974667">
            <a:off x="1405175" y="2472660"/>
            <a:ext cx="503546" cy="1101252"/>
            <a:chOff x="5870175" y="1498275"/>
            <a:chExt cx="364450" cy="797050"/>
          </a:xfrm>
        </p:grpSpPr>
        <p:sp>
          <p:nvSpPr>
            <p:cNvPr id="956" name="Google Shape;956;p33"/>
            <p:cNvSpPr/>
            <p:nvPr/>
          </p:nvSpPr>
          <p:spPr>
            <a:xfrm>
              <a:off x="5870175" y="2109075"/>
              <a:ext cx="219475" cy="186250"/>
            </a:xfrm>
            <a:custGeom>
              <a:avLst/>
              <a:gdLst/>
              <a:ahLst/>
              <a:cxnLst/>
              <a:rect l="l" t="t" r="r" b="b"/>
              <a:pathLst>
                <a:path w="8779" h="7450" extrusionOk="0">
                  <a:moveTo>
                    <a:pt x="6020" y="1496"/>
                  </a:moveTo>
                  <a:cubicBezTo>
                    <a:pt x="6600" y="2107"/>
                    <a:pt x="7195" y="2719"/>
                    <a:pt x="7807" y="3314"/>
                  </a:cubicBezTo>
                  <a:cubicBezTo>
                    <a:pt x="7775" y="3361"/>
                    <a:pt x="7760" y="3440"/>
                    <a:pt x="7744" y="3502"/>
                  </a:cubicBezTo>
                  <a:cubicBezTo>
                    <a:pt x="7164" y="2938"/>
                    <a:pt x="6568" y="2405"/>
                    <a:pt x="5988" y="1856"/>
                  </a:cubicBezTo>
                  <a:cubicBezTo>
                    <a:pt x="6004" y="1731"/>
                    <a:pt x="6004" y="1606"/>
                    <a:pt x="6020" y="1496"/>
                  </a:cubicBezTo>
                  <a:close/>
                  <a:moveTo>
                    <a:pt x="1568" y="697"/>
                  </a:moveTo>
                  <a:cubicBezTo>
                    <a:pt x="2744" y="1104"/>
                    <a:pt x="4029" y="1292"/>
                    <a:pt x="5252" y="1480"/>
                  </a:cubicBezTo>
                  <a:lnTo>
                    <a:pt x="5267" y="1480"/>
                  </a:lnTo>
                  <a:cubicBezTo>
                    <a:pt x="5048" y="2421"/>
                    <a:pt x="4891" y="3346"/>
                    <a:pt x="4875" y="4317"/>
                  </a:cubicBezTo>
                  <a:cubicBezTo>
                    <a:pt x="4186" y="4098"/>
                    <a:pt x="3449" y="3988"/>
                    <a:pt x="2744" y="3816"/>
                  </a:cubicBezTo>
                  <a:cubicBezTo>
                    <a:pt x="2227" y="3690"/>
                    <a:pt x="1694" y="3581"/>
                    <a:pt x="1176" y="3487"/>
                  </a:cubicBezTo>
                  <a:cubicBezTo>
                    <a:pt x="1302" y="2954"/>
                    <a:pt x="1317" y="2389"/>
                    <a:pt x="1427" y="1841"/>
                  </a:cubicBezTo>
                  <a:cubicBezTo>
                    <a:pt x="1490" y="1465"/>
                    <a:pt x="1537" y="1088"/>
                    <a:pt x="1568" y="697"/>
                  </a:cubicBezTo>
                  <a:close/>
                  <a:moveTo>
                    <a:pt x="5957" y="2013"/>
                  </a:moveTo>
                  <a:cubicBezTo>
                    <a:pt x="6521" y="2562"/>
                    <a:pt x="7086" y="3126"/>
                    <a:pt x="7665" y="3675"/>
                  </a:cubicBezTo>
                  <a:cubicBezTo>
                    <a:pt x="7540" y="4067"/>
                    <a:pt x="7493" y="4474"/>
                    <a:pt x="7399" y="4850"/>
                  </a:cubicBezTo>
                  <a:cubicBezTo>
                    <a:pt x="7164" y="4599"/>
                    <a:pt x="6913" y="4349"/>
                    <a:pt x="6662" y="4082"/>
                  </a:cubicBezTo>
                  <a:cubicBezTo>
                    <a:pt x="6380" y="3769"/>
                    <a:pt x="6098" y="3455"/>
                    <a:pt x="5816" y="3142"/>
                  </a:cubicBezTo>
                  <a:cubicBezTo>
                    <a:pt x="5863" y="2766"/>
                    <a:pt x="5910" y="2389"/>
                    <a:pt x="5957" y="2013"/>
                  </a:cubicBezTo>
                  <a:close/>
                  <a:moveTo>
                    <a:pt x="5785" y="3424"/>
                  </a:moveTo>
                  <a:cubicBezTo>
                    <a:pt x="6239" y="4035"/>
                    <a:pt x="6741" y="4662"/>
                    <a:pt x="7336" y="5179"/>
                  </a:cubicBezTo>
                  <a:cubicBezTo>
                    <a:pt x="7274" y="5446"/>
                    <a:pt x="7211" y="5728"/>
                    <a:pt x="7148" y="5994"/>
                  </a:cubicBezTo>
                  <a:cubicBezTo>
                    <a:pt x="6741" y="5462"/>
                    <a:pt x="6192" y="4960"/>
                    <a:pt x="5644" y="4521"/>
                  </a:cubicBezTo>
                  <a:cubicBezTo>
                    <a:pt x="5706" y="4161"/>
                    <a:pt x="5738" y="3784"/>
                    <a:pt x="5785" y="3424"/>
                  </a:cubicBezTo>
                  <a:close/>
                  <a:moveTo>
                    <a:pt x="1020" y="4082"/>
                  </a:moveTo>
                  <a:lnTo>
                    <a:pt x="1020" y="4082"/>
                  </a:lnTo>
                  <a:cubicBezTo>
                    <a:pt x="1505" y="4302"/>
                    <a:pt x="2038" y="4490"/>
                    <a:pt x="2603" y="4662"/>
                  </a:cubicBezTo>
                  <a:cubicBezTo>
                    <a:pt x="2869" y="4976"/>
                    <a:pt x="3261" y="5273"/>
                    <a:pt x="3559" y="5556"/>
                  </a:cubicBezTo>
                  <a:cubicBezTo>
                    <a:pt x="3825" y="5791"/>
                    <a:pt x="4076" y="6057"/>
                    <a:pt x="4343" y="6292"/>
                  </a:cubicBezTo>
                  <a:cubicBezTo>
                    <a:pt x="3825" y="6183"/>
                    <a:pt x="3308" y="6057"/>
                    <a:pt x="2791" y="5947"/>
                  </a:cubicBezTo>
                  <a:cubicBezTo>
                    <a:pt x="2634" y="5571"/>
                    <a:pt x="2242" y="5195"/>
                    <a:pt x="1929" y="4897"/>
                  </a:cubicBezTo>
                  <a:cubicBezTo>
                    <a:pt x="1631" y="4615"/>
                    <a:pt x="1349" y="4333"/>
                    <a:pt x="1020" y="4082"/>
                  </a:cubicBezTo>
                  <a:close/>
                  <a:moveTo>
                    <a:pt x="3167" y="4819"/>
                  </a:moveTo>
                  <a:lnTo>
                    <a:pt x="3167" y="4819"/>
                  </a:lnTo>
                  <a:cubicBezTo>
                    <a:pt x="3622" y="4929"/>
                    <a:pt x="4060" y="5007"/>
                    <a:pt x="4499" y="5070"/>
                  </a:cubicBezTo>
                  <a:cubicBezTo>
                    <a:pt x="4985" y="5587"/>
                    <a:pt x="5487" y="6120"/>
                    <a:pt x="6004" y="6637"/>
                  </a:cubicBezTo>
                  <a:cubicBezTo>
                    <a:pt x="5612" y="6559"/>
                    <a:pt x="5220" y="6480"/>
                    <a:pt x="4828" y="6402"/>
                  </a:cubicBezTo>
                  <a:cubicBezTo>
                    <a:pt x="4578" y="6089"/>
                    <a:pt x="4217" y="5806"/>
                    <a:pt x="3919" y="5524"/>
                  </a:cubicBezTo>
                  <a:cubicBezTo>
                    <a:pt x="3669" y="5305"/>
                    <a:pt x="3433" y="5054"/>
                    <a:pt x="3167" y="4819"/>
                  </a:cubicBezTo>
                  <a:close/>
                  <a:moveTo>
                    <a:pt x="5612" y="4709"/>
                  </a:moveTo>
                  <a:cubicBezTo>
                    <a:pt x="6161" y="5242"/>
                    <a:pt x="6615" y="5791"/>
                    <a:pt x="7070" y="6339"/>
                  </a:cubicBezTo>
                  <a:cubicBezTo>
                    <a:pt x="7039" y="6512"/>
                    <a:pt x="7007" y="6684"/>
                    <a:pt x="6976" y="6857"/>
                  </a:cubicBezTo>
                  <a:cubicBezTo>
                    <a:pt x="6835" y="6825"/>
                    <a:pt x="6694" y="6794"/>
                    <a:pt x="6553" y="6763"/>
                  </a:cubicBezTo>
                  <a:cubicBezTo>
                    <a:pt x="6035" y="6183"/>
                    <a:pt x="5455" y="5650"/>
                    <a:pt x="4875" y="5101"/>
                  </a:cubicBezTo>
                  <a:cubicBezTo>
                    <a:pt x="4922" y="5101"/>
                    <a:pt x="4970" y="5117"/>
                    <a:pt x="5001" y="5117"/>
                  </a:cubicBezTo>
                  <a:cubicBezTo>
                    <a:pt x="5064" y="5117"/>
                    <a:pt x="5111" y="5101"/>
                    <a:pt x="5158" y="5101"/>
                  </a:cubicBezTo>
                  <a:cubicBezTo>
                    <a:pt x="5203" y="5112"/>
                    <a:pt x="5249" y="5118"/>
                    <a:pt x="5293" y="5118"/>
                  </a:cubicBezTo>
                  <a:cubicBezTo>
                    <a:pt x="5434" y="5118"/>
                    <a:pt x="5557" y="5060"/>
                    <a:pt x="5581" y="4929"/>
                  </a:cubicBezTo>
                  <a:cubicBezTo>
                    <a:pt x="5596" y="4866"/>
                    <a:pt x="5612" y="4788"/>
                    <a:pt x="5612" y="4709"/>
                  </a:cubicBezTo>
                  <a:close/>
                  <a:moveTo>
                    <a:pt x="1519" y="0"/>
                  </a:moveTo>
                  <a:cubicBezTo>
                    <a:pt x="1470" y="0"/>
                    <a:pt x="1429" y="11"/>
                    <a:pt x="1396" y="23"/>
                  </a:cubicBezTo>
                  <a:cubicBezTo>
                    <a:pt x="1356" y="13"/>
                    <a:pt x="1315" y="7"/>
                    <a:pt x="1275" y="7"/>
                  </a:cubicBezTo>
                  <a:cubicBezTo>
                    <a:pt x="1189" y="7"/>
                    <a:pt x="1109" y="32"/>
                    <a:pt x="1067" y="85"/>
                  </a:cubicBezTo>
                  <a:cubicBezTo>
                    <a:pt x="346" y="994"/>
                    <a:pt x="1" y="2374"/>
                    <a:pt x="173" y="3502"/>
                  </a:cubicBezTo>
                  <a:cubicBezTo>
                    <a:pt x="189" y="3628"/>
                    <a:pt x="252" y="3706"/>
                    <a:pt x="346" y="3769"/>
                  </a:cubicBezTo>
                  <a:cubicBezTo>
                    <a:pt x="252" y="3816"/>
                    <a:pt x="189" y="3894"/>
                    <a:pt x="220" y="4004"/>
                  </a:cubicBezTo>
                  <a:cubicBezTo>
                    <a:pt x="440" y="4443"/>
                    <a:pt x="847" y="4850"/>
                    <a:pt x="1223" y="5242"/>
                  </a:cubicBezTo>
                  <a:cubicBezTo>
                    <a:pt x="1458" y="5493"/>
                    <a:pt x="1741" y="5806"/>
                    <a:pt x="2054" y="6026"/>
                  </a:cubicBezTo>
                  <a:cubicBezTo>
                    <a:pt x="2023" y="6120"/>
                    <a:pt x="2070" y="6230"/>
                    <a:pt x="2227" y="6292"/>
                  </a:cubicBezTo>
                  <a:cubicBezTo>
                    <a:pt x="3684" y="6825"/>
                    <a:pt x="5487" y="7342"/>
                    <a:pt x="7039" y="7437"/>
                  </a:cubicBezTo>
                  <a:cubicBezTo>
                    <a:pt x="7086" y="7437"/>
                    <a:pt x="7133" y="7437"/>
                    <a:pt x="7180" y="7421"/>
                  </a:cubicBezTo>
                  <a:cubicBezTo>
                    <a:pt x="7227" y="7439"/>
                    <a:pt x="7277" y="7450"/>
                    <a:pt x="7324" y="7450"/>
                  </a:cubicBezTo>
                  <a:cubicBezTo>
                    <a:pt x="7401" y="7450"/>
                    <a:pt x="7470" y="7420"/>
                    <a:pt x="7509" y="7342"/>
                  </a:cubicBezTo>
                  <a:cubicBezTo>
                    <a:pt x="7807" y="6684"/>
                    <a:pt x="8010" y="6026"/>
                    <a:pt x="8167" y="5320"/>
                  </a:cubicBezTo>
                  <a:cubicBezTo>
                    <a:pt x="8292" y="4788"/>
                    <a:pt x="8481" y="4208"/>
                    <a:pt x="8465" y="3628"/>
                  </a:cubicBezTo>
                  <a:cubicBezTo>
                    <a:pt x="8653" y="3565"/>
                    <a:pt x="8778" y="3393"/>
                    <a:pt x="8622" y="3236"/>
                  </a:cubicBezTo>
                  <a:cubicBezTo>
                    <a:pt x="7744" y="2358"/>
                    <a:pt x="6819" y="1496"/>
                    <a:pt x="5863" y="681"/>
                  </a:cubicBezTo>
                  <a:cubicBezTo>
                    <a:pt x="5805" y="631"/>
                    <a:pt x="5738" y="610"/>
                    <a:pt x="5673" y="610"/>
                  </a:cubicBezTo>
                  <a:cubicBezTo>
                    <a:pt x="5596" y="610"/>
                    <a:pt x="5522" y="638"/>
                    <a:pt x="5471" y="681"/>
                  </a:cubicBezTo>
                  <a:cubicBezTo>
                    <a:pt x="5424" y="665"/>
                    <a:pt x="5361" y="650"/>
                    <a:pt x="5299" y="634"/>
                  </a:cubicBezTo>
                  <a:cubicBezTo>
                    <a:pt x="4060" y="461"/>
                    <a:pt x="2822" y="148"/>
                    <a:pt x="1584" y="7"/>
                  </a:cubicBezTo>
                  <a:cubicBezTo>
                    <a:pt x="1561" y="2"/>
                    <a:pt x="153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906500" y="1498275"/>
              <a:ext cx="328125" cy="569175"/>
            </a:xfrm>
            <a:custGeom>
              <a:avLst/>
              <a:gdLst/>
              <a:ahLst/>
              <a:cxnLst/>
              <a:rect l="l" t="t" r="r" b="b"/>
              <a:pathLst>
                <a:path w="13125" h="22767" extrusionOk="0">
                  <a:moveTo>
                    <a:pt x="9990" y="2777"/>
                  </a:moveTo>
                  <a:cubicBezTo>
                    <a:pt x="10131" y="2887"/>
                    <a:pt x="10288" y="2996"/>
                    <a:pt x="10413" y="3106"/>
                  </a:cubicBezTo>
                  <a:cubicBezTo>
                    <a:pt x="10946" y="3529"/>
                    <a:pt x="11526" y="3921"/>
                    <a:pt x="12122" y="4297"/>
                  </a:cubicBezTo>
                  <a:cubicBezTo>
                    <a:pt x="12028" y="4642"/>
                    <a:pt x="11965" y="4971"/>
                    <a:pt x="11887" y="5301"/>
                  </a:cubicBezTo>
                  <a:cubicBezTo>
                    <a:pt x="11260" y="4611"/>
                    <a:pt x="10554" y="3921"/>
                    <a:pt x="9927" y="3247"/>
                  </a:cubicBezTo>
                  <a:cubicBezTo>
                    <a:pt x="9943" y="3090"/>
                    <a:pt x="9974" y="2934"/>
                    <a:pt x="9990" y="2777"/>
                  </a:cubicBezTo>
                  <a:close/>
                  <a:moveTo>
                    <a:pt x="9880" y="3561"/>
                  </a:moveTo>
                  <a:cubicBezTo>
                    <a:pt x="10492" y="4297"/>
                    <a:pt x="11087" y="5081"/>
                    <a:pt x="11761" y="5786"/>
                  </a:cubicBezTo>
                  <a:cubicBezTo>
                    <a:pt x="11667" y="6241"/>
                    <a:pt x="11573" y="6696"/>
                    <a:pt x="11479" y="7134"/>
                  </a:cubicBezTo>
                  <a:cubicBezTo>
                    <a:pt x="11213" y="6821"/>
                    <a:pt x="10883" y="6507"/>
                    <a:pt x="10617" y="6194"/>
                  </a:cubicBezTo>
                  <a:cubicBezTo>
                    <a:pt x="10288" y="5802"/>
                    <a:pt x="9959" y="5410"/>
                    <a:pt x="9645" y="5018"/>
                  </a:cubicBezTo>
                  <a:cubicBezTo>
                    <a:pt x="9739" y="4532"/>
                    <a:pt x="9818" y="4047"/>
                    <a:pt x="9880" y="3561"/>
                  </a:cubicBezTo>
                  <a:close/>
                  <a:moveTo>
                    <a:pt x="9614" y="5222"/>
                  </a:moveTo>
                  <a:cubicBezTo>
                    <a:pt x="9896" y="5598"/>
                    <a:pt x="10194" y="5975"/>
                    <a:pt x="10492" y="6335"/>
                  </a:cubicBezTo>
                  <a:cubicBezTo>
                    <a:pt x="10789" y="6696"/>
                    <a:pt x="11072" y="7103"/>
                    <a:pt x="11416" y="7432"/>
                  </a:cubicBezTo>
                  <a:cubicBezTo>
                    <a:pt x="11322" y="7902"/>
                    <a:pt x="11228" y="8388"/>
                    <a:pt x="11134" y="8874"/>
                  </a:cubicBezTo>
                  <a:cubicBezTo>
                    <a:pt x="10789" y="8498"/>
                    <a:pt x="10398" y="8153"/>
                    <a:pt x="10068" y="7793"/>
                  </a:cubicBezTo>
                  <a:cubicBezTo>
                    <a:pt x="9802" y="7495"/>
                    <a:pt x="9535" y="7181"/>
                    <a:pt x="9269" y="6884"/>
                  </a:cubicBezTo>
                  <a:cubicBezTo>
                    <a:pt x="9394" y="6335"/>
                    <a:pt x="9504" y="5771"/>
                    <a:pt x="9614" y="5222"/>
                  </a:cubicBezTo>
                  <a:close/>
                  <a:moveTo>
                    <a:pt x="9206" y="7150"/>
                  </a:moveTo>
                  <a:cubicBezTo>
                    <a:pt x="9426" y="7432"/>
                    <a:pt x="9661" y="7699"/>
                    <a:pt x="9896" y="7965"/>
                  </a:cubicBezTo>
                  <a:cubicBezTo>
                    <a:pt x="10256" y="8388"/>
                    <a:pt x="10617" y="8827"/>
                    <a:pt x="11056" y="9203"/>
                  </a:cubicBezTo>
                  <a:cubicBezTo>
                    <a:pt x="10962" y="9736"/>
                    <a:pt x="10852" y="10254"/>
                    <a:pt x="10727" y="10771"/>
                  </a:cubicBezTo>
                  <a:cubicBezTo>
                    <a:pt x="10178" y="10097"/>
                    <a:pt x="9504" y="9439"/>
                    <a:pt x="8846" y="8796"/>
                  </a:cubicBezTo>
                  <a:cubicBezTo>
                    <a:pt x="8971" y="8247"/>
                    <a:pt x="9097" y="7699"/>
                    <a:pt x="9206" y="7150"/>
                  </a:cubicBezTo>
                  <a:close/>
                  <a:moveTo>
                    <a:pt x="8783" y="9062"/>
                  </a:moveTo>
                  <a:cubicBezTo>
                    <a:pt x="9379" y="9752"/>
                    <a:pt x="9974" y="10457"/>
                    <a:pt x="10664" y="11069"/>
                  </a:cubicBezTo>
                  <a:cubicBezTo>
                    <a:pt x="10570" y="11508"/>
                    <a:pt x="10460" y="11946"/>
                    <a:pt x="10335" y="12385"/>
                  </a:cubicBezTo>
                  <a:cubicBezTo>
                    <a:pt x="10037" y="12040"/>
                    <a:pt x="9692" y="11711"/>
                    <a:pt x="9410" y="11367"/>
                  </a:cubicBezTo>
                  <a:cubicBezTo>
                    <a:pt x="9097" y="10990"/>
                    <a:pt x="8799" y="10614"/>
                    <a:pt x="8517" y="10238"/>
                  </a:cubicBezTo>
                  <a:cubicBezTo>
                    <a:pt x="8611" y="9846"/>
                    <a:pt x="8689" y="9454"/>
                    <a:pt x="8783" y="9062"/>
                  </a:cubicBezTo>
                  <a:close/>
                  <a:moveTo>
                    <a:pt x="8454" y="10536"/>
                  </a:moveTo>
                  <a:cubicBezTo>
                    <a:pt x="8971" y="11272"/>
                    <a:pt x="9551" y="12072"/>
                    <a:pt x="10256" y="12699"/>
                  </a:cubicBezTo>
                  <a:cubicBezTo>
                    <a:pt x="10209" y="12871"/>
                    <a:pt x="10162" y="13044"/>
                    <a:pt x="10115" y="13232"/>
                  </a:cubicBezTo>
                  <a:cubicBezTo>
                    <a:pt x="10006" y="13561"/>
                    <a:pt x="9912" y="13874"/>
                    <a:pt x="9818" y="14204"/>
                  </a:cubicBezTo>
                  <a:cubicBezTo>
                    <a:pt x="9316" y="13545"/>
                    <a:pt x="8705" y="12903"/>
                    <a:pt x="8109" y="12260"/>
                  </a:cubicBezTo>
                  <a:cubicBezTo>
                    <a:pt x="8172" y="11962"/>
                    <a:pt x="8219" y="11664"/>
                    <a:pt x="8282" y="11367"/>
                  </a:cubicBezTo>
                  <a:cubicBezTo>
                    <a:pt x="8329" y="11084"/>
                    <a:pt x="8391" y="10818"/>
                    <a:pt x="8454" y="10536"/>
                  </a:cubicBezTo>
                  <a:close/>
                  <a:moveTo>
                    <a:pt x="8062" y="12479"/>
                  </a:moveTo>
                  <a:cubicBezTo>
                    <a:pt x="8595" y="13153"/>
                    <a:pt x="9128" y="13812"/>
                    <a:pt x="9755" y="14423"/>
                  </a:cubicBezTo>
                  <a:cubicBezTo>
                    <a:pt x="9598" y="14893"/>
                    <a:pt x="9457" y="15363"/>
                    <a:pt x="9316" y="15834"/>
                  </a:cubicBezTo>
                  <a:cubicBezTo>
                    <a:pt x="8971" y="15191"/>
                    <a:pt x="8376" y="14533"/>
                    <a:pt x="7796" y="13968"/>
                  </a:cubicBezTo>
                  <a:cubicBezTo>
                    <a:pt x="7890" y="13467"/>
                    <a:pt x="7968" y="12981"/>
                    <a:pt x="8062" y="12479"/>
                  </a:cubicBezTo>
                  <a:close/>
                  <a:moveTo>
                    <a:pt x="7749" y="14204"/>
                  </a:moveTo>
                  <a:cubicBezTo>
                    <a:pt x="7968" y="14439"/>
                    <a:pt x="8172" y="14674"/>
                    <a:pt x="8360" y="14909"/>
                  </a:cubicBezTo>
                  <a:cubicBezTo>
                    <a:pt x="8673" y="15316"/>
                    <a:pt x="8908" y="15740"/>
                    <a:pt x="9222" y="16147"/>
                  </a:cubicBezTo>
                  <a:cubicBezTo>
                    <a:pt x="9081" y="16633"/>
                    <a:pt x="8924" y="17135"/>
                    <a:pt x="8767" y="17636"/>
                  </a:cubicBezTo>
                  <a:cubicBezTo>
                    <a:pt x="8344" y="16978"/>
                    <a:pt x="7890" y="16335"/>
                    <a:pt x="7482" y="15661"/>
                  </a:cubicBezTo>
                  <a:cubicBezTo>
                    <a:pt x="7576" y="15175"/>
                    <a:pt x="7670" y="14689"/>
                    <a:pt x="7749" y="14204"/>
                  </a:cubicBezTo>
                  <a:close/>
                  <a:moveTo>
                    <a:pt x="7435" y="15881"/>
                  </a:moveTo>
                  <a:cubicBezTo>
                    <a:pt x="7827" y="16555"/>
                    <a:pt x="8219" y="17229"/>
                    <a:pt x="8705" y="17871"/>
                  </a:cubicBezTo>
                  <a:cubicBezTo>
                    <a:pt x="8595" y="18248"/>
                    <a:pt x="8485" y="18608"/>
                    <a:pt x="8391" y="18984"/>
                  </a:cubicBezTo>
                  <a:cubicBezTo>
                    <a:pt x="7984" y="18404"/>
                    <a:pt x="7545" y="17840"/>
                    <a:pt x="7153" y="17260"/>
                  </a:cubicBezTo>
                  <a:cubicBezTo>
                    <a:pt x="7263" y="16805"/>
                    <a:pt x="7357" y="16351"/>
                    <a:pt x="7435" y="15881"/>
                  </a:cubicBezTo>
                  <a:close/>
                  <a:moveTo>
                    <a:pt x="2341" y="708"/>
                  </a:moveTo>
                  <a:cubicBezTo>
                    <a:pt x="3595" y="1084"/>
                    <a:pt x="4896" y="1335"/>
                    <a:pt x="6165" y="1601"/>
                  </a:cubicBezTo>
                  <a:cubicBezTo>
                    <a:pt x="7167" y="1826"/>
                    <a:pt x="8153" y="2121"/>
                    <a:pt x="9153" y="2121"/>
                  </a:cubicBezTo>
                  <a:cubicBezTo>
                    <a:pt x="9202" y="2121"/>
                    <a:pt x="9251" y="2120"/>
                    <a:pt x="9300" y="2119"/>
                  </a:cubicBezTo>
                  <a:lnTo>
                    <a:pt x="9300" y="2119"/>
                  </a:lnTo>
                  <a:cubicBezTo>
                    <a:pt x="8689" y="4015"/>
                    <a:pt x="8297" y="6006"/>
                    <a:pt x="7937" y="7997"/>
                  </a:cubicBezTo>
                  <a:cubicBezTo>
                    <a:pt x="7905" y="8012"/>
                    <a:pt x="7874" y="8044"/>
                    <a:pt x="7921" y="8075"/>
                  </a:cubicBezTo>
                  <a:cubicBezTo>
                    <a:pt x="7921" y="8075"/>
                    <a:pt x="7921" y="8091"/>
                    <a:pt x="7921" y="8091"/>
                  </a:cubicBezTo>
                  <a:cubicBezTo>
                    <a:pt x="7717" y="9219"/>
                    <a:pt x="7513" y="10363"/>
                    <a:pt x="7278" y="11476"/>
                  </a:cubicBezTo>
                  <a:cubicBezTo>
                    <a:pt x="6714" y="14188"/>
                    <a:pt x="5899" y="16962"/>
                    <a:pt x="5727" y="19752"/>
                  </a:cubicBezTo>
                  <a:cubicBezTo>
                    <a:pt x="5710" y="19746"/>
                    <a:pt x="5692" y="19742"/>
                    <a:pt x="5676" y="19742"/>
                  </a:cubicBezTo>
                  <a:cubicBezTo>
                    <a:pt x="5615" y="19742"/>
                    <a:pt x="5568" y="19785"/>
                    <a:pt x="5617" y="19846"/>
                  </a:cubicBezTo>
                  <a:cubicBezTo>
                    <a:pt x="5648" y="19878"/>
                    <a:pt x="5680" y="19925"/>
                    <a:pt x="5727" y="19972"/>
                  </a:cubicBezTo>
                  <a:cubicBezTo>
                    <a:pt x="5711" y="20034"/>
                    <a:pt x="5711" y="20097"/>
                    <a:pt x="5711" y="20160"/>
                  </a:cubicBezTo>
                  <a:cubicBezTo>
                    <a:pt x="4990" y="19862"/>
                    <a:pt x="4128" y="19799"/>
                    <a:pt x="3360" y="19627"/>
                  </a:cubicBezTo>
                  <a:cubicBezTo>
                    <a:pt x="2482" y="19423"/>
                    <a:pt x="1620" y="19204"/>
                    <a:pt x="742" y="19047"/>
                  </a:cubicBezTo>
                  <a:cubicBezTo>
                    <a:pt x="1463" y="15975"/>
                    <a:pt x="1557" y="12746"/>
                    <a:pt x="1792" y="9580"/>
                  </a:cubicBezTo>
                  <a:cubicBezTo>
                    <a:pt x="2027" y="6633"/>
                    <a:pt x="2247" y="3670"/>
                    <a:pt x="2341" y="708"/>
                  </a:cubicBezTo>
                  <a:close/>
                  <a:moveTo>
                    <a:pt x="7059" y="17621"/>
                  </a:moveTo>
                  <a:cubicBezTo>
                    <a:pt x="7419" y="18216"/>
                    <a:pt x="7811" y="18827"/>
                    <a:pt x="8282" y="19376"/>
                  </a:cubicBezTo>
                  <a:cubicBezTo>
                    <a:pt x="8203" y="19674"/>
                    <a:pt x="8109" y="19956"/>
                    <a:pt x="8046" y="20254"/>
                  </a:cubicBezTo>
                  <a:cubicBezTo>
                    <a:pt x="7811" y="20019"/>
                    <a:pt x="7592" y="19784"/>
                    <a:pt x="7388" y="19548"/>
                  </a:cubicBezTo>
                  <a:cubicBezTo>
                    <a:pt x="7169" y="19282"/>
                    <a:pt x="6949" y="19031"/>
                    <a:pt x="6761" y="18765"/>
                  </a:cubicBezTo>
                  <a:cubicBezTo>
                    <a:pt x="6871" y="18389"/>
                    <a:pt x="6965" y="17997"/>
                    <a:pt x="7059" y="17621"/>
                  </a:cubicBezTo>
                  <a:close/>
                  <a:moveTo>
                    <a:pt x="601" y="19392"/>
                  </a:moveTo>
                  <a:cubicBezTo>
                    <a:pt x="1024" y="19580"/>
                    <a:pt x="1432" y="19721"/>
                    <a:pt x="1855" y="19862"/>
                  </a:cubicBezTo>
                  <a:cubicBezTo>
                    <a:pt x="2074" y="20175"/>
                    <a:pt x="2310" y="20473"/>
                    <a:pt x="2592" y="20755"/>
                  </a:cubicBezTo>
                  <a:cubicBezTo>
                    <a:pt x="2843" y="21022"/>
                    <a:pt x="3125" y="21351"/>
                    <a:pt x="3469" y="21570"/>
                  </a:cubicBezTo>
                  <a:cubicBezTo>
                    <a:pt x="3046" y="21508"/>
                    <a:pt x="2639" y="21461"/>
                    <a:pt x="2231" y="21382"/>
                  </a:cubicBezTo>
                  <a:cubicBezTo>
                    <a:pt x="2090" y="21053"/>
                    <a:pt x="1714" y="20708"/>
                    <a:pt x="1495" y="20426"/>
                  </a:cubicBezTo>
                  <a:cubicBezTo>
                    <a:pt x="1212" y="20081"/>
                    <a:pt x="915" y="19737"/>
                    <a:pt x="601" y="19392"/>
                  </a:cubicBezTo>
                  <a:close/>
                  <a:moveTo>
                    <a:pt x="2247" y="19972"/>
                  </a:moveTo>
                  <a:lnTo>
                    <a:pt x="2247" y="19972"/>
                  </a:lnTo>
                  <a:cubicBezTo>
                    <a:pt x="2529" y="20050"/>
                    <a:pt x="2795" y="20128"/>
                    <a:pt x="3078" y="20191"/>
                  </a:cubicBezTo>
                  <a:cubicBezTo>
                    <a:pt x="3375" y="20505"/>
                    <a:pt x="3689" y="20818"/>
                    <a:pt x="3971" y="21147"/>
                  </a:cubicBezTo>
                  <a:cubicBezTo>
                    <a:pt x="4143" y="21335"/>
                    <a:pt x="4300" y="21523"/>
                    <a:pt x="4457" y="21712"/>
                  </a:cubicBezTo>
                  <a:cubicBezTo>
                    <a:pt x="4253" y="21680"/>
                    <a:pt x="4049" y="21649"/>
                    <a:pt x="3846" y="21618"/>
                  </a:cubicBezTo>
                  <a:cubicBezTo>
                    <a:pt x="3846" y="21602"/>
                    <a:pt x="3846" y="21586"/>
                    <a:pt x="3830" y="21555"/>
                  </a:cubicBezTo>
                  <a:cubicBezTo>
                    <a:pt x="3564" y="21210"/>
                    <a:pt x="3109" y="20928"/>
                    <a:pt x="2795" y="20599"/>
                  </a:cubicBezTo>
                  <a:cubicBezTo>
                    <a:pt x="2592" y="20395"/>
                    <a:pt x="2419" y="20191"/>
                    <a:pt x="2247" y="19972"/>
                  </a:cubicBezTo>
                  <a:close/>
                  <a:moveTo>
                    <a:pt x="6683" y="19016"/>
                  </a:moveTo>
                  <a:cubicBezTo>
                    <a:pt x="7043" y="19564"/>
                    <a:pt x="7466" y="20113"/>
                    <a:pt x="7952" y="20567"/>
                  </a:cubicBezTo>
                  <a:cubicBezTo>
                    <a:pt x="7843" y="21006"/>
                    <a:pt x="7749" y="21429"/>
                    <a:pt x="7655" y="21868"/>
                  </a:cubicBezTo>
                  <a:cubicBezTo>
                    <a:pt x="7451" y="21618"/>
                    <a:pt x="7231" y="21382"/>
                    <a:pt x="7028" y="21147"/>
                  </a:cubicBezTo>
                  <a:cubicBezTo>
                    <a:pt x="6777" y="20849"/>
                    <a:pt x="6510" y="20567"/>
                    <a:pt x="6244" y="20270"/>
                  </a:cubicBezTo>
                  <a:cubicBezTo>
                    <a:pt x="6416" y="19862"/>
                    <a:pt x="6557" y="19439"/>
                    <a:pt x="6683" y="19016"/>
                  </a:cubicBezTo>
                  <a:close/>
                  <a:moveTo>
                    <a:pt x="3391" y="20270"/>
                  </a:moveTo>
                  <a:cubicBezTo>
                    <a:pt x="3877" y="20379"/>
                    <a:pt x="4394" y="20505"/>
                    <a:pt x="4896" y="20567"/>
                  </a:cubicBezTo>
                  <a:cubicBezTo>
                    <a:pt x="5162" y="20881"/>
                    <a:pt x="5429" y="21179"/>
                    <a:pt x="5695" y="21492"/>
                  </a:cubicBezTo>
                  <a:cubicBezTo>
                    <a:pt x="5836" y="21665"/>
                    <a:pt x="5977" y="21837"/>
                    <a:pt x="6134" y="22009"/>
                  </a:cubicBezTo>
                  <a:cubicBezTo>
                    <a:pt x="5742" y="21931"/>
                    <a:pt x="5335" y="21853"/>
                    <a:pt x="4927" y="21790"/>
                  </a:cubicBezTo>
                  <a:cubicBezTo>
                    <a:pt x="4676" y="21492"/>
                    <a:pt x="4363" y="21194"/>
                    <a:pt x="4081" y="20928"/>
                  </a:cubicBezTo>
                  <a:cubicBezTo>
                    <a:pt x="3861" y="20693"/>
                    <a:pt x="3626" y="20489"/>
                    <a:pt x="3391" y="20270"/>
                  </a:cubicBezTo>
                  <a:close/>
                  <a:moveTo>
                    <a:pt x="6150" y="20489"/>
                  </a:moveTo>
                  <a:cubicBezTo>
                    <a:pt x="6354" y="20740"/>
                    <a:pt x="6573" y="20991"/>
                    <a:pt x="6792" y="21241"/>
                  </a:cubicBezTo>
                  <a:cubicBezTo>
                    <a:pt x="7043" y="21570"/>
                    <a:pt x="7278" y="21931"/>
                    <a:pt x="7560" y="22260"/>
                  </a:cubicBezTo>
                  <a:cubicBezTo>
                    <a:pt x="7545" y="22339"/>
                    <a:pt x="7529" y="22401"/>
                    <a:pt x="7513" y="22480"/>
                  </a:cubicBezTo>
                  <a:cubicBezTo>
                    <a:pt x="7482" y="22417"/>
                    <a:pt x="7419" y="22339"/>
                    <a:pt x="7294" y="22307"/>
                  </a:cubicBezTo>
                  <a:cubicBezTo>
                    <a:pt x="7106" y="22244"/>
                    <a:pt x="6918" y="22197"/>
                    <a:pt x="6730" y="22150"/>
                  </a:cubicBezTo>
                  <a:cubicBezTo>
                    <a:pt x="6479" y="21853"/>
                    <a:pt x="6197" y="21570"/>
                    <a:pt x="5930" y="21304"/>
                  </a:cubicBezTo>
                  <a:cubicBezTo>
                    <a:pt x="5711" y="21069"/>
                    <a:pt x="5491" y="20834"/>
                    <a:pt x="5272" y="20599"/>
                  </a:cubicBezTo>
                  <a:cubicBezTo>
                    <a:pt x="5429" y="20599"/>
                    <a:pt x="5570" y="20599"/>
                    <a:pt x="5727" y="20583"/>
                  </a:cubicBezTo>
                  <a:cubicBezTo>
                    <a:pt x="5774" y="20567"/>
                    <a:pt x="5805" y="20552"/>
                    <a:pt x="5836" y="20536"/>
                  </a:cubicBezTo>
                  <a:cubicBezTo>
                    <a:pt x="5873" y="20546"/>
                    <a:pt x="5911" y="20552"/>
                    <a:pt x="5949" y="20552"/>
                  </a:cubicBezTo>
                  <a:cubicBezTo>
                    <a:pt x="6024" y="20552"/>
                    <a:pt x="6098" y="20531"/>
                    <a:pt x="6150" y="20489"/>
                  </a:cubicBezTo>
                  <a:close/>
                  <a:moveTo>
                    <a:pt x="2031" y="0"/>
                  </a:moveTo>
                  <a:cubicBezTo>
                    <a:pt x="1865" y="0"/>
                    <a:pt x="1773" y="61"/>
                    <a:pt x="1745" y="159"/>
                  </a:cubicBezTo>
                  <a:cubicBezTo>
                    <a:pt x="1604" y="175"/>
                    <a:pt x="1479" y="253"/>
                    <a:pt x="1463" y="379"/>
                  </a:cubicBezTo>
                  <a:cubicBezTo>
                    <a:pt x="1259" y="3623"/>
                    <a:pt x="1118" y="6852"/>
                    <a:pt x="883" y="10081"/>
                  </a:cubicBezTo>
                  <a:cubicBezTo>
                    <a:pt x="664" y="13075"/>
                    <a:pt x="209" y="16053"/>
                    <a:pt x="288" y="19094"/>
                  </a:cubicBezTo>
                  <a:cubicBezTo>
                    <a:pt x="264" y="19089"/>
                    <a:pt x="239" y="19086"/>
                    <a:pt x="216" y="19086"/>
                  </a:cubicBezTo>
                  <a:cubicBezTo>
                    <a:pt x="100" y="19086"/>
                    <a:pt x="0" y="19149"/>
                    <a:pt x="52" y="19266"/>
                  </a:cubicBezTo>
                  <a:cubicBezTo>
                    <a:pt x="288" y="19721"/>
                    <a:pt x="538" y="20175"/>
                    <a:pt x="852" y="20614"/>
                  </a:cubicBezTo>
                  <a:cubicBezTo>
                    <a:pt x="1040" y="20881"/>
                    <a:pt x="1259" y="21288"/>
                    <a:pt x="1573" y="21539"/>
                  </a:cubicBezTo>
                  <a:cubicBezTo>
                    <a:pt x="1589" y="21602"/>
                    <a:pt x="1651" y="21665"/>
                    <a:pt x="1761" y="21696"/>
                  </a:cubicBezTo>
                  <a:cubicBezTo>
                    <a:pt x="1792" y="21712"/>
                    <a:pt x="1824" y="21727"/>
                    <a:pt x="1871" y="21743"/>
                  </a:cubicBezTo>
                  <a:cubicBezTo>
                    <a:pt x="1871" y="21743"/>
                    <a:pt x="1886" y="21743"/>
                    <a:pt x="1902" y="21759"/>
                  </a:cubicBezTo>
                  <a:cubicBezTo>
                    <a:pt x="1918" y="21759"/>
                    <a:pt x="1949" y="21759"/>
                    <a:pt x="1980" y="21774"/>
                  </a:cubicBezTo>
                  <a:cubicBezTo>
                    <a:pt x="3539" y="22249"/>
                    <a:pt x="5380" y="22767"/>
                    <a:pt x="6995" y="22767"/>
                  </a:cubicBezTo>
                  <a:cubicBezTo>
                    <a:pt x="7085" y="22767"/>
                    <a:pt x="7174" y="22765"/>
                    <a:pt x="7263" y="22762"/>
                  </a:cubicBezTo>
                  <a:cubicBezTo>
                    <a:pt x="7404" y="22746"/>
                    <a:pt x="7482" y="22683"/>
                    <a:pt x="7513" y="22621"/>
                  </a:cubicBezTo>
                  <a:cubicBezTo>
                    <a:pt x="7552" y="22699"/>
                    <a:pt x="7664" y="22759"/>
                    <a:pt x="7762" y="22759"/>
                  </a:cubicBezTo>
                  <a:cubicBezTo>
                    <a:pt x="7822" y="22759"/>
                    <a:pt x="7876" y="22737"/>
                    <a:pt x="7905" y="22683"/>
                  </a:cubicBezTo>
                  <a:cubicBezTo>
                    <a:pt x="7921" y="22636"/>
                    <a:pt x="7937" y="22605"/>
                    <a:pt x="7952" y="22574"/>
                  </a:cubicBezTo>
                  <a:cubicBezTo>
                    <a:pt x="8015" y="22558"/>
                    <a:pt x="8062" y="22511"/>
                    <a:pt x="8031" y="22464"/>
                  </a:cubicBezTo>
                  <a:cubicBezTo>
                    <a:pt x="8031" y="22448"/>
                    <a:pt x="8015" y="22433"/>
                    <a:pt x="8015" y="22417"/>
                  </a:cubicBezTo>
                  <a:cubicBezTo>
                    <a:pt x="9285" y="19658"/>
                    <a:pt x="10053" y="16696"/>
                    <a:pt x="10727" y="13749"/>
                  </a:cubicBezTo>
                  <a:cubicBezTo>
                    <a:pt x="11275" y="11335"/>
                    <a:pt x="12012" y="8906"/>
                    <a:pt x="12498" y="6460"/>
                  </a:cubicBezTo>
                  <a:cubicBezTo>
                    <a:pt x="12505" y="6461"/>
                    <a:pt x="12512" y="6462"/>
                    <a:pt x="12519" y="6462"/>
                  </a:cubicBezTo>
                  <a:cubicBezTo>
                    <a:pt x="12621" y="6462"/>
                    <a:pt x="12713" y="6359"/>
                    <a:pt x="12655" y="6257"/>
                  </a:cubicBezTo>
                  <a:cubicBezTo>
                    <a:pt x="12623" y="6225"/>
                    <a:pt x="12592" y="6178"/>
                    <a:pt x="12561" y="6131"/>
                  </a:cubicBezTo>
                  <a:cubicBezTo>
                    <a:pt x="12655" y="5598"/>
                    <a:pt x="12749" y="5065"/>
                    <a:pt x="12811" y="4532"/>
                  </a:cubicBezTo>
                  <a:cubicBezTo>
                    <a:pt x="13031" y="4470"/>
                    <a:pt x="13125" y="4235"/>
                    <a:pt x="12890" y="4031"/>
                  </a:cubicBezTo>
                  <a:cubicBezTo>
                    <a:pt x="12890" y="4015"/>
                    <a:pt x="12890" y="3984"/>
                    <a:pt x="12890" y="3953"/>
                  </a:cubicBezTo>
                  <a:cubicBezTo>
                    <a:pt x="12913" y="3767"/>
                    <a:pt x="12704" y="3633"/>
                    <a:pt x="12518" y="3633"/>
                  </a:cubicBezTo>
                  <a:cubicBezTo>
                    <a:pt x="12453" y="3633"/>
                    <a:pt x="12390" y="3649"/>
                    <a:pt x="12341" y="3686"/>
                  </a:cubicBezTo>
                  <a:cubicBezTo>
                    <a:pt x="11855" y="3373"/>
                    <a:pt x="11369" y="3043"/>
                    <a:pt x="10930" y="2699"/>
                  </a:cubicBezTo>
                  <a:cubicBezTo>
                    <a:pt x="10476" y="2354"/>
                    <a:pt x="10053" y="1899"/>
                    <a:pt x="9535" y="1633"/>
                  </a:cubicBezTo>
                  <a:cubicBezTo>
                    <a:pt x="9504" y="1617"/>
                    <a:pt x="9488" y="1601"/>
                    <a:pt x="9473" y="1586"/>
                  </a:cubicBezTo>
                  <a:cubicBezTo>
                    <a:pt x="8407" y="1037"/>
                    <a:pt x="7012" y="896"/>
                    <a:pt x="5821" y="661"/>
                  </a:cubicBezTo>
                  <a:cubicBezTo>
                    <a:pt x="4582" y="410"/>
                    <a:pt x="3344" y="112"/>
                    <a:pt x="2090" y="3"/>
                  </a:cubicBezTo>
                  <a:cubicBezTo>
                    <a:pt x="2069" y="1"/>
                    <a:pt x="205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4571995" y="4282572"/>
            <a:ext cx="2433812" cy="320922"/>
            <a:chOff x="1394800" y="3522000"/>
            <a:chExt cx="1048650" cy="138275"/>
          </a:xfrm>
        </p:grpSpPr>
        <p:sp>
          <p:nvSpPr>
            <p:cNvPr id="976" name="Google Shape;976;p3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9" name="Google Shape;2069;p51"/>
          <p:cNvGrpSpPr/>
          <p:nvPr/>
        </p:nvGrpSpPr>
        <p:grpSpPr>
          <a:xfrm rot="738306">
            <a:off x="5646343" y="687639"/>
            <a:ext cx="1854349" cy="1783336"/>
            <a:chOff x="1857000" y="3245400"/>
            <a:chExt cx="1233825" cy="1186575"/>
          </a:xfrm>
        </p:grpSpPr>
        <p:sp>
          <p:nvSpPr>
            <p:cNvPr id="2070" name="Google Shape;2070;p51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51"/>
          <p:cNvGrpSpPr/>
          <p:nvPr/>
        </p:nvGrpSpPr>
        <p:grpSpPr>
          <a:xfrm flipH="1">
            <a:off x="294064" y="2564187"/>
            <a:ext cx="1387898" cy="78137"/>
            <a:chOff x="4345425" y="2175475"/>
            <a:chExt cx="800750" cy="176025"/>
          </a:xfrm>
        </p:grpSpPr>
        <p:sp>
          <p:nvSpPr>
            <p:cNvPr id="2077" name="Google Shape;2077;p5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2" name="Google Shape;2082;p51"/>
          <p:cNvGrpSpPr/>
          <p:nvPr/>
        </p:nvGrpSpPr>
        <p:grpSpPr>
          <a:xfrm flipH="1">
            <a:off x="5278373" y="3566100"/>
            <a:ext cx="3158959" cy="176025"/>
            <a:chOff x="4345425" y="2175475"/>
            <a:chExt cx="800750" cy="176025"/>
          </a:xfrm>
        </p:grpSpPr>
        <p:sp>
          <p:nvSpPr>
            <p:cNvPr id="2083" name="Google Shape;2083;p5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5" name="Google Shape;2085;p51"/>
          <p:cNvSpPr txBox="1">
            <a:spLocks noGrp="1"/>
          </p:cNvSpPr>
          <p:nvPr>
            <p:ph type="title"/>
          </p:nvPr>
        </p:nvSpPr>
        <p:spPr>
          <a:xfrm>
            <a:off x="188113" y="702782"/>
            <a:ext cx="3807823" cy="36691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 algn="l"/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Pelatihan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i="1" dirty="0"/>
              <a:t>Virtual Meeting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i="1" dirty="0"/>
              <a:t>Online </a:t>
            </a:r>
            <a:r>
              <a:rPr lang="en-US" sz="1800" dirty="0"/>
              <a:t>di Dinas Perindustrian </a:t>
            </a:r>
            <a:r>
              <a:rPr lang="en-US" sz="1800" dirty="0" err="1"/>
              <a:t>Provinsi</a:t>
            </a:r>
            <a:r>
              <a:rPr lang="en-US" sz="1800" dirty="0"/>
              <a:t> Sumatera Selatan </a:t>
            </a:r>
            <a:r>
              <a:rPr lang="en-US" sz="1800" dirty="0" err="1"/>
              <a:t>dilaksanakan</a:t>
            </a:r>
            <a:r>
              <a:rPr lang="en-US" sz="1800" dirty="0"/>
              <a:t> pada : </a:t>
            </a:r>
            <a:br>
              <a:rPr lang="id-ID" sz="1800" dirty="0"/>
            </a:br>
            <a:br>
              <a:rPr lang="en-US" sz="1800" dirty="0"/>
            </a:br>
            <a:r>
              <a:rPr lang="en-US" sz="1800" dirty="0" err="1"/>
              <a:t>Hari</a:t>
            </a:r>
            <a:r>
              <a:rPr lang="en-US" sz="1800" dirty="0"/>
              <a:t>/</a:t>
            </a:r>
            <a:r>
              <a:rPr lang="en-US" sz="1800" dirty="0" err="1"/>
              <a:t>Tanggal</a:t>
            </a:r>
            <a:r>
              <a:rPr lang="en-US" sz="1800" dirty="0"/>
              <a:t>	: 13 </a:t>
            </a:r>
            <a:r>
              <a:rPr lang="en-US" sz="1800" dirty="0" err="1"/>
              <a:t>Januari</a:t>
            </a:r>
            <a:r>
              <a:rPr lang="en-US" sz="1800" dirty="0"/>
              <a:t> 2022</a:t>
            </a:r>
            <a:br>
              <a:rPr lang="en-US" sz="1800" dirty="0"/>
            </a:br>
            <a:r>
              <a:rPr lang="en-US" sz="1800" dirty="0" err="1"/>
              <a:t>Pukul</a:t>
            </a:r>
            <a:r>
              <a:rPr lang="en-US" sz="1800" dirty="0"/>
              <a:t>	</a:t>
            </a:r>
            <a:r>
              <a:rPr lang="id-ID" sz="1800" dirty="0"/>
              <a:t>	</a:t>
            </a:r>
            <a:r>
              <a:rPr lang="en-US" sz="1800" dirty="0"/>
              <a:t>: 10.00-11.30 WIB</a:t>
            </a:r>
            <a:br>
              <a:rPr lang="en-US" sz="1800" dirty="0"/>
            </a:br>
            <a:r>
              <a:rPr lang="en-US" sz="1800" dirty="0" err="1"/>
              <a:t>Tempat</a:t>
            </a:r>
            <a:r>
              <a:rPr lang="en-US" sz="1800" dirty="0"/>
              <a:t>	</a:t>
            </a:r>
            <a:r>
              <a:rPr lang="id-ID" sz="1800" dirty="0"/>
              <a:t>	</a:t>
            </a:r>
            <a:r>
              <a:rPr lang="en-US" sz="1800" dirty="0"/>
              <a:t>: </a:t>
            </a:r>
            <a:r>
              <a:rPr lang="en-US" sz="1800" dirty="0" err="1"/>
              <a:t>Dinas</a:t>
            </a:r>
            <a:r>
              <a:rPr lang="en-US" sz="1800" dirty="0"/>
              <a:t> </a:t>
            </a:r>
            <a:br>
              <a:rPr lang="id-ID" sz="1800" dirty="0"/>
            </a:br>
            <a:r>
              <a:rPr lang="id-ID" sz="1800" dirty="0"/>
              <a:t>                                   </a:t>
            </a:r>
            <a:r>
              <a:rPr lang="en-US" sz="1800" dirty="0" err="1"/>
              <a:t>Perindustrian</a:t>
            </a:r>
            <a:r>
              <a:rPr lang="en-US" sz="1800" dirty="0"/>
              <a:t> </a:t>
            </a:r>
            <a:br>
              <a:rPr lang="id-ID" sz="1800" dirty="0"/>
            </a:br>
            <a:r>
              <a:rPr lang="id-ID" sz="1800" dirty="0"/>
              <a:t>                                   </a:t>
            </a:r>
            <a:r>
              <a:rPr lang="en-US" sz="1800" dirty="0" err="1"/>
              <a:t>Provinsi</a:t>
            </a:r>
            <a:r>
              <a:rPr lang="en-US" sz="1800" dirty="0"/>
              <a:t> </a:t>
            </a:r>
            <a:br>
              <a:rPr lang="id-ID" sz="1800" dirty="0"/>
            </a:br>
            <a:r>
              <a:rPr lang="id-ID" sz="1800" dirty="0"/>
              <a:t>                                   </a:t>
            </a:r>
            <a:r>
              <a:rPr lang="en-US" sz="1800" dirty="0"/>
              <a:t>Sumatera Selatan</a:t>
            </a:r>
            <a:br>
              <a:rPr lang="en-US" sz="1800" dirty="0"/>
            </a:br>
            <a:r>
              <a:rPr lang="en-US" sz="1800" dirty="0"/>
              <a:t>Agenda	</a:t>
            </a:r>
            <a:r>
              <a:rPr lang="id-ID" sz="1800" dirty="0"/>
              <a:t>	</a:t>
            </a:r>
            <a:r>
              <a:rPr lang="en-US" sz="1800" dirty="0"/>
              <a:t>: </a:t>
            </a:r>
            <a:r>
              <a:rPr lang="en-US" sz="1800" dirty="0" err="1"/>
              <a:t>Pelatihan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id-ID" sz="1800" dirty="0"/>
              <a:t>   </a:t>
            </a:r>
            <a:br>
              <a:rPr lang="id-ID" sz="1800" dirty="0"/>
            </a:br>
            <a:r>
              <a:rPr lang="id-ID" sz="1800" dirty="0"/>
              <a:t>                                   </a:t>
            </a:r>
            <a:r>
              <a:rPr lang="en-US" sz="1800" dirty="0" err="1"/>
              <a:t>Diskusi</a:t>
            </a:r>
            <a:endParaRPr lang="en-US" sz="1800" dirty="0"/>
          </a:p>
        </p:txBody>
      </p:sp>
      <p:sp>
        <p:nvSpPr>
          <p:cNvPr id="2087" name="Google Shape;2087;p51"/>
          <p:cNvSpPr txBox="1">
            <a:spLocks noGrp="1"/>
          </p:cNvSpPr>
          <p:nvPr>
            <p:ph type="title" idx="3"/>
          </p:nvPr>
        </p:nvSpPr>
        <p:spPr>
          <a:xfrm>
            <a:off x="5053094" y="2770200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TAHAP PELAKSANAAN </a:t>
            </a:r>
          </a:p>
        </p:txBody>
      </p:sp>
      <p:grpSp>
        <p:nvGrpSpPr>
          <p:cNvPr id="2091" name="Google Shape;2091;p51"/>
          <p:cNvGrpSpPr/>
          <p:nvPr/>
        </p:nvGrpSpPr>
        <p:grpSpPr>
          <a:xfrm>
            <a:off x="5755829" y="994117"/>
            <a:ext cx="1345224" cy="1169931"/>
            <a:chOff x="5922691" y="942846"/>
            <a:chExt cx="1414537" cy="1230211"/>
          </a:xfrm>
        </p:grpSpPr>
        <p:sp>
          <p:nvSpPr>
            <p:cNvPr id="2092" name="Google Shape;2092;p51"/>
            <p:cNvSpPr/>
            <p:nvPr/>
          </p:nvSpPr>
          <p:spPr>
            <a:xfrm rot="738324">
              <a:off x="6014086" y="1062725"/>
              <a:ext cx="1231748" cy="990453"/>
            </a:xfrm>
            <a:custGeom>
              <a:avLst/>
              <a:gdLst/>
              <a:ahLst/>
              <a:cxnLst/>
              <a:rect l="l" t="t" r="r" b="b"/>
              <a:pathLst>
                <a:path w="35284" h="28372" extrusionOk="0">
                  <a:moveTo>
                    <a:pt x="15706" y="518"/>
                  </a:moveTo>
                  <a:cubicBezTo>
                    <a:pt x="14875" y="722"/>
                    <a:pt x="14044" y="1004"/>
                    <a:pt x="13261" y="1302"/>
                  </a:cubicBezTo>
                  <a:cubicBezTo>
                    <a:pt x="13073" y="1380"/>
                    <a:pt x="12900" y="1443"/>
                    <a:pt x="12712" y="1521"/>
                  </a:cubicBezTo>
                  <a:cubicBezTo>
                    <a:pt x="9279" y="2650"/>
                    <a:pt x="6003" y="4531"/>
                    <a:pt x="3887" y="7525"/>
                  </a:cubicBezTo>
                  <a:cubicBezTo>
                    <a:pt x="1630" y="10738"/>
                    <a:pt x="1160" y="14515"/>
                    <a:pt x="2602" y="18058"/>
                  </a:cubicBezTo>
                  <a:cubicBezTo>
                    <a:pt x="1834" y="17007"/>
                    <a:pt x="1223" y="15816"/>
                    <a:pt x="1003" y="14500"/>
                  </a:cubicBezTo>
                  <a:cubicBezTo>
                    <a:pt x="643" y="12337"/>
                    <a:pt x="1411" y="10126"/>
                    <a:pt x="2618" y="8340"/>
                  </a:cubicBezTo>
                  <a:cubicBezTo>
                    <a:pt x="3840" y="6584"/>
                    <a:pt x="5502" y="5173"/>
                    <a:pt x="7210" y="3904"/>
                  </a:cubicBezTo>
                  <a:cubicBezTo>
                    <a:pt x="8903" y="2665"/>
                    <a:pt x="10721" y="1506"/>
                    <a:pt x="12775" y="941"/>
                  </a:cubicBezTo>
                  <a:cubicBezTo>
                    <a:pt x="13731" y="691"/>
                    <a:pt x="14718" y="565"/>
                    <a:pt x="15706" y="518"/>
                  </a:cubicBezTo>
                  <a:close/>
                  <a:moveTo>
                    <a:pt x="7367" y="4625"/>
                  </a:moveTo>
                  <a:lnTo>
                    <a:pt x="7367" y="4625"/>
                  </a:lnTo>
                  <a:cubicBezTo>
                    <a:pt x="5753" y="5941"/>
                    <a:pt x="4405" y="7540"/>
                    <a:pt x="3527" y="9484"/>
                  </a:cubicBezTo>
                  <a:cubicBezTo>
                    <a:pt x="1693" y="13512"/>
                    <a:pt x="2555" y="17399"/>
                    <a:pt x="4797" y="20534"/>
                  </a:cubicBezTo>
                  <a:cubicBezTo>
                    <a:pt x="4530" y="20268"/>
                    <a:pt x="4248" y="19986"/>
                    <a:pt x="3997" y="19719"/>
                  </a:cubicBezTo>
                  <a:cubicBezTo>
                    <a:pt x="3825" y="19531"/>
                    <a:pt x="3652" y="19359"/>
                    <a:pt x="3496" y="19171"/>
                  </a:cubicBezTo>
                  <a:cubicBezTo>
                    <a:pt x="2571" y="17384"/>
                    <a:pt x="2038" y="15456"/>
                    <a:pt x="2132" y="13575"/>
                  </a:cubicBezTo>
                  <a:cubicBezTo>
                    <a:pt x="2336" y="9907"/>
                    <a:pt x="4483" y="6756"/>
                    <a:pt x="7367" y="4625"/>
                  </a:cubicBezTo>
                  <a:close/>
                  <a:moveTo>
                    <a:pt x="32477" y="22133"/>
                  </a:moveTo>
                  <a:cubicBezTo>
                    <a:pt x="32477" y="22635"/>
                    <a:pt x="32477" y="23136"/>
                    <a:pt x="32462" y="23638"/>
                  </a:cubicBezTo>
                  <a:cubicBezTo>
                    <a:pt x="32430" y="23246"/>
                    <a:pt x="32383" y="22870"/>
                    <a:pt x="32336" y="22494"/>
                  </a:cubicBezTo>
                  <a:cubicBezTo>
                    <a:pt x="32336" y="22415"/>
                    <a:pt x="32336" y="22352"/>
                    <a:pt x="32336" y="22290"/>
                  </a:cubicBezTo>
                  <a:cubicBezTo>
                    <a:pt x="32383" y="22243"/>
                    <a:pt x="32430" y="22180"/>
                    <a:pt x="32477" y="22133"/>
                  </a:cubicBezTo>
                  <a:close/>
                  <a:moveTo>
                    <a:pt x="34609" y="11819"/>
                  </a:moveTo>
                  <a:cubicBezTo>
                    <a:pt x="34923" y="14594"/>
                    <a:pt x="34640" y="17650"/>
                    <a:pt x="33355" y="20064"/>
                  </a:cubicBezTo>
                  <a:cubicBezTo>
                    <a:pt x="33073" y="20377"/>
                    <a:pt x="32885" y="20785"/>
                    <a:pt x="32665" y="21130"/>
                  </a:cubicBezTo>
                  <a:cubicBezTo>
                    <a:pt x="32587" y="21240"/>
                    <a:pt x="32509" y="21349"/>
                    <a:pt x="32430" y="21459"/>
                  </a:cubicBezTo>
                  <a:cubicBezTo>
                    <a:pt x="32352" y="21553"/>
                    <a:pt x="32274" y="21647"/>
                    <a:pt x="32195" y="21741"/>
                  </a:cubicBezTo>
                  <a:cubicBezTo>
                    <a:pt x="32195" y="21741"/>
                    <a:pt x="32195" y="21725"/>
                    <a:pt x="32195" y="21725"/>
                  </a:cubicBezTo>
                  <a:cubicBezTo>
                    <a:pt x="32187" y="21671"/>
                    <a:pt x="32144" y="21643"/>
                    <a:pt x="32103" y="21643"/>
                  </a:cubicBezTo>
                  <a:cubicBezTo>
                    <a:pt x="32062" y="21643"/>
                    <a:pt x="32023" y="21671"/>
                    <a:pt x="32023" y="21725"/>
                  </a:cubicBezTo>
                  <a:cubicBezTo>
                    <a:pt x="32023" y="21788"/>
                    <a:pt x="32023" y="21867"/>
                    <a:pt x="32023" y="21929"/>
                  </a:cubicBezTo>
                  <a:cubicBezTo>
                    <a:pt x="32007" y="21945"/>
                    <a:pt x="31991" y="21961"/>
                    <a:pt x="31976" y="21976"/>
                  </a:cubicBezTo>
                  <a:cubicBezTo>
                    <a:pt x="31945" y="21922"/>
                    <a:pt x="31889" y="21895"/>
                    <a:pt x="31833" y="21895"/>
                  </a:cubicBezTo>
                  <a:cubicBezTo>
                    <a:pt x="31745" y="21895"/>
                    <a:pt x="31659" y="21961"/>
                    <a:pt x="31678" y="22086"/>
                  </a:cubicBezTo>
                  <a:cubicBezTo>
                    <a:pt x="31694" y="22149"/>
                    <a:pt x="31694" y="22211"/>
                    <a:pt x="31709" y="22274"/>
                  </a:cubicBezTo>
                  <a:cubicBezTo>
                    <a:pt x="30847" y="23136"/>
                    <a:pt x="29891" y="23904"/>
                    <a:pt x="28857" y="24547"/>
                  </a:cubicBezTo>
                  <a:cubicBezTo>
                    <a:pt x="28841" y="24547"/>
                    <a:pt x="28825" y="24531"/>
                    <a:pt x="28810" y="24515"/>
                  </a:cubicBezTo>
                  <a:cubicBezTo>
                    <a:pt x="28789" y="24501"/>
                    <a:pt x="28767" y="24494"/>
                    <a:pt x="28746" y="24494"/>
                  </a:cubicBezTo>
                  <a:cubicBezTo>
                    <a:pt x="28654" y="24494"/>
                    <a:pt x="28571" y="24614"/>
                    <a:pt x="28622" y="24704"/>
                  </a:cubicBezTo>
                  <a:cubicBezTo>
                    <a:pt x="28104" y="25017"/>
                    <a:pt x="27571" y="25315"/>
                    <a:pt x="27038" y="25566"/>
                  </a:cubicBezTo>
                  <a:cubicBezTo>
                    <a:pt x="28794" y="24421"/>
                    <a:pt x="30596" y="23120"/>
                    <a:pt x="31991" y="21553"/>
                  </a:cubicBezTo>
                  <a:cubicBezTo>
                    <a:pt x="34390" y="18888"/>
                    <a:pt x="34844" y="15299"/>
                    <a:pt x="34609" y="11819"/>
                  </a:cubicBezTo>
                  <a:close/>
                  <a:moveTo>
                    <a:pt x="29013" y="25221"/>
                  </a:moveTo>
                  <a:cubicBezTo>
                    <a:pt x="29123" y="25362"/>
                    <a:pt x="29264" y="25550"/>
                    <a:pt x="29311" y="25597"/>
                  </a:cubicBezTo>
                  <a:cubicBezTo>
                    <a:pt x="29405" y="25675"/>
                    <a:pt x="29499" y="25754"/>
                    <a:pt x="29578" y="25832"/>
                  </a:cubicBezTo>
                  <a:cubicBezTo>
                    <a:pt x="29264" y="25660"/>
                    <a:pt x="28935" y="25519"/>
                    <a:pt x="28606" y="25440"/>
                  </a:cubicBezTo>
                  <a:cubicBezTo>
                    <a:pt x="28716" y="25393"/>
                    <a:pt x="28825" y="25331"/>
                    <a:pt x="28919" y="25268"/>
                  </a:cubicBezTo>
                  <a:cubicBezTo>
                    <a:pt x="28951" y="25252"/>
                    <a:pt x="28982" y="25237"/>
                    <a:pt x="29013" y="25221"/>
                  </a:cubicBezTo>
                  <a:close/>
                  <a:moveTo>
                    <a:pt x="31772" y="22870"/>
                  </a:moveTo>
                  <a:cubicBezTo>
                    <a:pt x="31913" y="24139"/>
                    <a:pt x="31976" y="25440"/>
                    <a:pt x="31960" y="26726"/>
                  </a:cubicBezTo>
                  <a:cubicBezTo>
                    <a:pt x="31098" y="26161"/>
                    <a:pt x="30283" y="25550"/>
                    <a:pt x="29452" y="24970"/>
                  </a:cubicBezTo>
                  <a:cubicBezTo>
                    <a:pt x="29922" y="24672"/>
                    <a:pt x="30393" y="24374"/>
                    <a:pt x="30847" y="24061"/>
                  </a:cubicBezTo>
                  <a:cubicBezTo>
                    <a:pt x="30988" y="23967"/>
                    <a:pt x="30910" y="23763"/>
                    <a:pt x="30785" y="23732"/>
                  </a:cubicBezTo>
                  <a:cubicBezTo>
                    <a:pt x="31129" y="23465"/>
                    <a:pt x="31459" y="23168"/>
                    <a:pt x="31772" y="22870"/>
                  </a:cubicBezTo>
                  <a:close/>
                  <a:moveTo>
                    <a:pt x="32227" y="25095"/>
                  </a:moveTo>
                  <a:lnTo>
                    <a:pt x="32227" y="25095"/>
                  </a:lnTo>
                  <a:cubicBezTo>
                    <a:pt x="32289" y="25409"/>
                    <a:pt x="32336" y="25738"/>
                    <a:pt x="32399" y="26036"/>
                  </a:cubicBezTo>
                  <a:cubicBezTo>
                    <a:pt x="32383" y="26459"/>
                    <a:pt x="32383" y="26867"/>
                    <a:pt x="32368" y="27290"/>
                  </a:cubicBezTo>
                  <a:cubicBezTo>
                    <a:pt x="32321" y="27258"/>
                    <a:pt x="32289" y="27243"/>
                    <a:pt x="32242" y="27211"/>
                  </a:cubicBezTo>
                  <a:cubicBezTo>
                    <a:pt x="32289" y="27180"/>
                    <a:pt x="32321" y="27133"/>
                    <a:pt x="32321" y="27070"/>
                  </a:cubicBezTo>
                  <a:cubicBezTo>
                    <a:pt x="32305" y="26412"/>
                    <a:pt x="32274" y="25754"/>
                    <a:pt x="32227" y="25095"/>
                  </a:cubicBezTo>
                  <a:close/>
                  <a:moveTo>
                    <a:pt x="4797" y="21271"/>
                  </a:moveTo>
                  <a:lnTo>
                    <a:pt x="4797" y="21271"/>
                  </a:lnTo>
                  <a:cubicBezTo>
                    <a:pt x="5894" y="22305"/>
                    <a:pt x="7085" y="23230"/>
                    <a:pt x="8135" y="24061"/>
                  </a:cubicBezTo>
                  <a:cubicBezTo>
                    <a:pt x="9875" y="25393"/>
                    <a:pt x="11803" y="26585"/>
                    <a:pt x="13872" y="27368"/>
                  </a:cubicBezTo>
                  <a:cubicBezTo>
                    <a:pt x="11693" y="26851"/>
                    <a:pt x="9593" y="25879"/>
                    <a:pt x="7696" y="24359"/>
                  </a:cubicBezTo>
                  <a:cubicBezTo>
                    <a:pt x="6662" y="23528"/>
                    <a:pt x="5659" y="22462"/>
                    <a:pt x="4797" y="21271"/>
                  </a:cubicBezTo>
                  <a:close/>
                  <a:moveTo>
                    <a:pt x="19154" y="549"/>
                  </a:moveTo>
                  <a:cubicBezTo>
                    <a:pt x="19217" y="549"/>
                    <a:pt x="19280" y="549"/>
                    <a:pt x="19342" y="565"/>
                  </a:cubicBezTo>
                  <a:cubicBezTo>
                    <a:pt x="21552" y="659"/>
                    <a:pt x="23778" y="879"/>
                    <a:pt x="25910" y="1506"/>
                  </a:cubicBezTo>
                  <a:cubicBezTo>
                    <a:pt x="28904" y="2383"/>
                    <a:pt x="31474" y="4092"/>
                    <a:pt x="33010" y="6631"/>
                  </a:cubicBezTo>
                  <a:cubicBezTo>
                    <a:pt x="34311" y="9249"/>
                    <a:pt x="34421" y="12478"/>
                    <a:pt x="34139" y="15362"/>
                  </a:cubicBezTo>
                  <a:cubicBezTo>
                    <a:pt x="33904" y="17619"/>
                    <a:pt x="33120" y="19719"/>
                    <a:pt x="31568" y="21396"/>
                  </a:cubicBezTo>
                  <a:cubicBezTo>
                    <a:pt x="30173" y="22932"/>
                    <a:pt x="28418" y="24202"/>
                    <a:pt x="26678" y="25331"/>
                  </a:cubicBezTo>
                  <a:cubicBezTo>
                    <a:pt x="25988" y="25785"/>
                    <a:pt x="25283" y="26193"/>
                    <a:pt x="24546" y="26553"/>
                  </a:cubicBezTo>
                  <a:cubicBezTo>
                    <a:pt x="23543" y="26867"/>
                    <a:pt x="22509" y="27102"/>
                    <a:pt x="21474" y="27227"/>
                  </a:cubicBezTo>
                  <a:cubicBezTo>
                    <a:pt x="20731" y="27324"/>
                    <a:pt x="19983" y="27372"/>
                    <a:pt x="19236" y="27372"/>
                  </a:cubicBezTo>
                  <a:cubicBezTo>
                    <a:pt x="15875" y="27372"/>
                    <a:pt x="12534" y="26405"/>
                    <a:pt x="9687" y="24610"/>
                  </a:cubicBezTo>
                  <a:cubicBezTo>
                    <a:pt x="6317" y="22478"/>
                    <a:pt x="3355" y="18998"/>
                    <a:pt x="2931" y="14907"/>
                  </a:cubicBezTo>
                  <a:cubicBezTo>
                    <a:pt x="2492" y="10597"/>
                    <a:pt x="5063" y="6631"/>
                    <a:pt x="8449" y="4186"/>
                  </a:cubicBezTo>
                  <a:cubicBezTo>
                    <a:pt x="9342" y="3543"/>
                    <a:pt x="10314" y="2948"/>
                    <a:pt x="11348" y="2415"/>
                  </a:cubicBezTo>
                  <a:cubicBezTo>
                    <a:pt x="13747" y="1396"/>
                    <a:pt x="16443" y="738"/>
                    <a:pt x="19154" y="549"/>
                  </a:cubicBezTo>
                  <a:close/>
                  <a:moveTo>
                    <a:pt x="15032" y="27321"/>
                  </a:moveTo>
                  <a:cubicBezTo>
                    <a:pt x="15251" y="27384"/>
                    <a:pt x="15455" y="27431"/>
                    <a:pt x="15675" y="27462"/>
                  </a:cubicBezTo>
                  <a:cubicBezTo>
                    <a:pt x="16678" y="27666"/>
                    <a:pt x="17697" y="27776"/>
                    <a:pt x="18700" y="27807"/>
                  </a:cubicBezTo>
                  <a:cubicBezTo>
                    <a:pt x="18415" y="27825"/>
                    <a:pt x="18136" y="27833"/>
                    <a:pt x="17856" y="27833"/>
                  </a:cubicBezTo>
                  <a:cubicBezTo>
                    <a:pt x="17657" y="27833"/>
                    <a:pt x="17459" y="27829"/>
                    <a:pt x="17258" y="27823"/>
                  </a:cubicBezTo>
                  <a:cubicBezTo>
                    <a:pt x="16505" y="27713"/>
                    <a:pt x="15753" y="27541"/>
                    <a:pt x="15032" y="27321"/>
                  </a:cubicBezTo>
                  <a:close/>
                  <a:moveTo>
                    <a:pt x="19507" y="0"/>
                  </a:moveTo>
                  <a:cubicBezTo>
                    <a:pt x="19102" y="0"/>
                    <a:pt x="18697" y="18"/>
                    <a:pt x="18292" y="48"/>
                  </a:cubicBezTo>
                  <a:cubicBezTo>
                    <a:pt x="17831" y="33"/>
                    <a:pt x="17368" y="23"/>
                    <a:pt x="16904" y="23"/>
                  </a:cubicBezTo>
                  <a:cubicBezTo>
                    <a:pt x="15411" y="23"/>
                    <a:pt x="13912" y="131"/>
                    <a:pt x="12477" y="549"/>
                  </a:cubicBezTo>
                  <a:cubicBezTo>
                    <a:pt x="10298" y="1176"/>
                    <a:pt x="8355" y="2462"/>
                    <a:pt x="6568" y="3825"/>
                  </a:cubicBezTo>
                  <a:cubicBezTo>
                    <a:pt x="3323" y="6271"/>
                    <a:pt x="0" y="9813"/>
                    <a:pt x="502" y="14233"/>
                  </a:cubicBezTo>
                  <a:cubicBezTo>
                    <a:pt x="768" y="16459"/>
                    <a:pt x="2038" y="18418"/>
                    <a:pt x="3652" y="20142"/>
                  </a:cubicBezTo>
                  <a:cubicBezTo>
                    <a:pt x="5565" y="23418"/>
                    <a:pt x="8308" y="25911"/>
                    <a:pt x="11975" y="27258"/>
                  </a:cubicBezTo>
                  <a:cubicBezTo>
                    <a:pt x="13888" y="27964"/>
                    <a:pt x="15894" y="28309"/>
                    <a:pt x="17916" y="28324"/>
                  </a:cubicBezTo>
                  <a:cubicBezTo>
                    <a:pt x="18265" y="28355"/>
                    <a:pt x="18617" y="28371"/>
                    <a:pt x="18971" y="28371"/>
                  </a:cubicBezTo>
                  <a:cubicBezTo>
                    <a:pt x="19521" y="28371"/>
                    <a:pt x="20074" y="28332"/>
                    <a:pt x="20628" y="28246"/>
                  </a:cubicBezTo>
                  <a:cubicBezTo>
                    <a:pt x="21223" y="28168"/>
                    <a:pt x="21788" y="28027"/>
                    <a:pt x="22352" y="27854"/>
                  </a:cubicBezTo>
                  <a:cubicBezTo>
                    <a:pt x="23183" y="27682"/>
                    <a:pt x="23982" y="27462"/>
                    <a:pt x="24781" y="27180"/>
                  </a:cubicBezTo>
                  <a:cubicBezTo>
                    <a:pt x="26020" y="26757"/>
                    <a:pt x="27195" y="26224"/>
                    <a:pt x="28324" y="25597"/>
                  </a:cubicBezTo>
                  <a:cubicBezTo>
                    <a:pt x="28857" y="26005"/>
                    <a:pt x="29531" y="26224"/>
                    <a:pt x="30095" y="26569"/>
                  </a:cubicBezTo>
                  <a:cubicBezTo>
                    <a:pt x="30926" y="27055"/>
                    <a:pt x="31694" y="27619"/>
                    <a:pt x="32415" y="28246"/>
                  </a:cubicBezTo>
                  <a:cubicBezTo>
                    <a:pt x="32456" y="28288"/>
                    <a:pt x="32509" y="28307"/>
                    <a:pt x="32560" y="28307"/>
                  </a:cubicBezTo>
                  <a:cubicBezTo>
                    <a:pt x="32662" y="28307"/>
                    <a:pt x="32760" y="28230"/>
                    <a:pt x="32760" y="28105"/>
                  </a:cubicBezTo>
                  <a:cubicBezTo>
                    <a:pt x="32760" y="27980"/>
                    <a:pt x="32760" y="27854"/>
                    <a:pt x="32760" y="27729"/>
                  </a:cubicBezTo>
                  <a:cubicBezTo>
                    <a:pt x="32791" y="27697"/>
                    <a:pt x="32822" y="27666"/>
                    <a:pt x="32822" y="27603"/>
                  </a:cubicBezTo>
                  <a:cubicBezTo>
                    <a:pt x="32807" y="27447"/>
                    <a:pt x="32791" y="27290"/>
                    <a:pt x="32775" y="27117"/>
                  </a:cubicBezTo>
                  <a:cubicBezTo>
                    <a:pt x="32807" y="25299"/>
                    <a:pt x="32807" y="23465"/>
                    <a:pt x="32885" y="21647"/>
                  </a:cubicBezTo>
                  <a:cubicBezTo>
                    <a:pt x="32948" y="21584"/>
                    <a:pt x="33010" y="21506"/>
                    <a:pt x="33073" y="21428"/>
                  </a:cubicBezTo>
                  <a:cubicBezTo>
                    <a:pt x="34311" y="19798"/>
                    <a:pt x="34829" y="17854"/>
                    <a:pt x="35001" y="15832"/>
                  </a:cubicBezTo>
                  <a:cubicBezTo>
                    <a:pt x="35283" y="12587"/>
                    <a:pt x="35017" y="9076"/>
                    <a:pt x="33355" y="6271"/>
                  </a:cubicBezTo>
                  <a:cubicBezTo>
                    <a:pt x="31333" y="2336"/>
                    <a:pt x="26882" y="628"/>
                    <a:pt x="22273" y="314"/>
                  </a:cubicBezTo>
                  <a:cubicBezTo>
                    <a:pt x="21584" y="173"/>
                    <a:pt x="20878" y="64"/>
                    <a:pt x="20173" y="17"/>
                  </a:cubicBezTo>
                  <a:cubicBezTo>
                    <a:pt x="19951" y="5"/>
                    <a:pt x="19729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3" name="Google Shape;2093;p51"/>
            <p:cNvGrpSpPr/>
            <p:nvPr/>
          </p:nvGrpSpPr>
          <p:grpSpPr>
            <a:xfrm rot="1499210">
              <a:off x="6487155" y="1258471"/>
              <a:ext cx="294083" cy="625381"/>
              <a:chOff x="6614344" y="1167155"/>
              <a:chExt cx="177387" cy="377220"/>
            </a:xfrm>
          </p:grpSpPr>
          <p:sp>
            <p:nvSpPr>
              <p:cNvPr id="2094" name="Google Shape;2094;p51"/>
              <p:cNvSpPr/>
              <p:nvPr/>
            </p:nvSpPr>
            <p:spPr>
              <a:xfrm>
                <a:off x="6614344" y="1167155"/>
                <a:ext cx="177387" cy="286139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13958" extrusionOk="0">
                    <a:moveTo>
                      <a:pt x="4027" y="424"/>
                    </a:moveTo>
                    <a:cubicBezTo>
                      <a:pt x="4722" y="424"/>
                      <a:pt x="5433" y="584"/>
                      <a:pt x="6082" y="896"/>
                    </a:cubicBezTo>
                    <a:cubicBezTo>
                      <a:pt x="7210" y="1429"/>
                      <a:pt x="7649" y="2244"/>
                      <a:pt x="7634" y="3138"/>
                    </a:cubicBezTo>
                    <a:cubicBezTo>
                      <a:pt x="7383" y="1962"/>
                      <a:pt x="6583" y="1288"/>
                      <a:pt x="5596" y="975"/>
                    </a:cubicBezTo>
                    <a:cubicBezTo>
                      <a:pt x="5109" y="805"/>
                      <a:pt x="4566" y="749"/>
                      <a:pt x="4036" y="749"/>
                    </a:cubicBezTo>
                    <a:cubicBezTo>
                      <a:pt x="3831" y="749"/>
                      <a:pt x="3629" y="758"/>
                      <a:pt x="3433" y="771"/>
                    </a:cubicBezTo>
                    <a:cubicBezTo>
                      <a:pt x="2618" y="833"/>
                      <a:pt x="1850" y="1053"/>
                      <a:pt x="1254" y="1554"/>
                    </a:cubicBezTo>
                    <a:cubicBezTo>
                      <a:pt x="1962" y="790"/>
                      <a:pt x="2976" y="424"/>
                      <a:pt x="4027" y="424"/>
                    </a:cubicBezTo>
                    <a:close/>
                    <a:moveTo>
                      <a:pt x="2445" y="1711"/>
                    </a:moveTo>
                    <a:lnTo>
                      <a:pt x="2445" y="1711"/>
                    </a:lnTo>
                    <a:cubicBezTo>
                      <a:pt x="2116" y="1931"/>
                      <a:pt x="1834" y="2228"/>
                      <a:pt x="1615" y="2573"/>
                    </a:cubicBezTo>
                    <a:cubicBezTo>
                      <a:pt x="1411" y="2918"/>
                      <a:pt x="1270" y="3279"/>
                      <a:pt x="1191" y="3655"/>
                    </a:cubicBezTo>
                    <a:cubicBezTo>
                      <a:pt x="1082" y="4078"/>
                      <a:pt x="1207" y="4642"/>
                      <a:pt x="1066" y="5034"/>
                    </a:cubicBezTo>
                    <a:cubicBezTo>
                      <a:pt x="1066" y="5144"/>
                      <a:pt x="1082" y="5254"/>
                      <a:pt x="1082" y="5379"/>
                    </a:cubicBezTo>
                    <a:cubicBezTo>
                      <a:pt x="1082" y="5363"/>
                      <a:pt x="1066" y="5363"/>
                      <a:pt x="1066" y="5363"/>
                    </a:cubicBezTo>
                    <a:cubicBezTo>
                      <a:pt x="721" y="3780"/>
                      <a:pt x="1003" y="2260"/>
                      <a:pt x="2445" y="1711"/>
                    </a:cubicBezTo>
                    <a:close/>
                    <a:moveTo>
                      <a:pt x="3746" y="12135"/>
                    </a:moveTo>
                    <a:cubicBezTo>
                      <a:pt x="3793" y="12574"/>
                      <a:pt x="3872" y="13028"/>
                      <a:pt x="3950" y="13467"/>
                    </a:cubicBezTo>
                    <a:cubicBezTo>
                      <a:pt x="3856" y="13436"/>
                      <a:pt x="3778" y="13373"/>
                      <a:pt x="3715" y="13295"/>
                    </a:cubicBezTo>
                    <a:cubicBezTo>
                      <a:pt x="3809" y="13248"/>
                      <a:pt x="3887" y="13153"/>
                      <a:pt x="3856" y="13012"/>
                    </a:cubicBezTo>
                    <a:cubicBezTo>
                      <a:pt x="3809" y="12809"/>
                      <a:pt x="3778" y="12605"/>
                      <a:pt x="3746" y="12385"/>
                    </a:cubicBezTo>
                    <a:cubicBezTo>
                      <a:pt x="3746" y="12307"/>
                      <a:pt x="3746" y="12213"/>
                      <a:pt x="3746" y="12135"/>
                    </a:cubicBezTo>
                    <a:close/>
                    <a:moveTo>
                      <a:pt x="4016" y="0"/>
                    </a:moveTo>
                    <a:cubicBezTo>
                      <a:pt x="3967" y="0"/>
                      <a:pt x="3919" y="1"/>
                      <a:pt x="3872" y="3"/>
                    </a:cubicBezTo>
                    <a:cubicBezTo>
                      <a:pt x="2367" y="50"/>
                      <a:pt x="1050" y="912"/>
                      <a:pt x="596" y="2338"/>
                    </a:cubicBezTo>
                    <a:cubicBezTo>
                      <a:pt x="533" y="2432"/>
                      <a:pt x="502" y="2526"/>
                      <a:pt x="455" y="2636"/>
                    </a:cubicBezTo>
                    <a:cubicBezTo>
                      <a:pt x="439" y="2652"/>
                      <a:pt x="423" y="2667"/>
                      <a:pt x="408" y="2683"/>
                    </a:cubicBezTo>
                    <a:cubicBezTo>
                      <a:pt x="408" y="2683"/>
                      <a:pt x="408" y="2699"/>
                      <a:pt x="408" y="2714"/>
                    </a:cubicBezTo>
                    <a:cubicBezTo>
                      <a:pt x="47" y="3576"/>
                      <a:pt x="0" y="4642"/>
                      <a:pt x="470" y="5442"/>
                    </a:cubicBezTo>
                    <a:cubicBezTo>
                      <a:pt x="517" y="5536"/>
                      <a:pt x="596" y="5630"/>
                      <a:pt x="690" y="5724"/>
                    </a:cubicBezTo>
                    <a:cubicBezTo>
                      <a:pt x="690" y="5740"/>
                      <a:pt x="706" y="5740"/>
                      <a:pt x="706" y="5755"/>
                    </a:cubicBezTo>
                    <a:cubicBezTo>
                      <a:pt x="706" y="5771"/>
                      <a:pt x="706" y="5771"/>
                      <a:pt x="706" y="5771"/>
                    </a:cubicBezTo>
                    <a:cubicBezTo>
                      <a:pt x="721" y="5802"/>
                      <a:pt x="721" y="5818"/>
                      <a:pt x="737" y="5834"/>
                    </a:cubicBezTo>
                    <a:cubicBezTo>
                      <a:pt x="766" y="5911"/>
                      <a:pt x="831" y="5941"/>
                      <a:pt x="899" y="5941"/>
                    </a:cubicBezTo>
                    <a:cubicBezTo>
                      <a:pt x="941" y="5941"/>
                      <a:pt x="983" y="5930"/>
                      <a:pt x="1019" y="5912"/>
                    </a:cubicBezTo>
                    <a:cubicBezTo>
                      <a:pt x="1033" y="5914"/>
                      <a:pt x="1047" y="5914"/>
                      <a:pt x="1060" y="5914"/>
                    </a:cubicBezTo>
                    <a:cubicBezTo>
                      <a:pt x="1185" y="5914"/>
                      <a:pt x="1296" y="5849"/>
                      <a:pt x="1395" y="5708"/>
                    </a:cubicBezTo>
                    <a:cubicBezTo>
                      <a:pt x="1505" y="5551"/>
                      <a:pt x="1442" y="5363"/>
                      <a:pt x="1442" y="5207"/>
                    </a:cubicBezTo>
                    <a:cubicBezTo>
                      <a:pt x="1458" y="4705"/>
                      <a:pt x="1427" y="4250"/>
                      <a:pt x="1536" y="3749"/>
                    </a:cubicBezTo>
                    <a:cubicBezTo>
                      <a:pt x="1771" y="2746"/>
                      <a:pt x="2351" y="2040"/>
                      <a:pt x="3260" y="1586"/>
                    </a:cubicBezTo>
                    <a:cubicBezTo>
                      <a:pt x="3292" y="1570"/>
                      <a:pt x="3308" y="1554"/>
                      <a:pt x="3308" y="1523"/>
                    </a:cubicBezTo>
                    <a:cubicBezTo>
                      <a:pt x="3386" y="1523"/>
                      <a:pt x="3449" y="1507"/>
                      <a:pt x="3511" y="1507"/>
                    </a:cubicBezTo>
                    <a:cubicBezTo>
                      <a:pt x="3603" y="1504"/>
                      <a:pt x="3696" y="1502"/>
                      <a:pt x="3790" y="1502"/>
                    </a:cubicBezTo>
                    <a:cubicBezTo>
                      <a:pt x="4510" y="1502"/>
                      <a:pt x="5268" y="1617"/>
                      <a:pt x="5878" y="1978"/>
                    </a:cubicBezTo>
                    <a:cubicBezTo>
                      <a:pt x="6176" y="2150"/>
                      <a:pt x="6380" y="2370"/>
                      <a:pt x="6536" y="2605"/>
                    </a:cubicBezTo>
                    <a:cubicBezTo>
                      <a:pt x="6709" y="3169"/>
                      <a:pt x="6677" y="3827"/>
                      <a:pt x="6458" y="4439"/>
                    </a:cubicBezTo>
                    <a:cubicBezTo>
                      <a:pt x="6082" y="5473"/>
                      <a:pt x="5267" y="6304"/>
                      <a:pt x="4640" y="7182"/>
                    </a:cubicBezTo>
                    <a:cubicBezTo>
                      <a:pt x="4389" y="7526"/>
                      <a:pt x="4170" y="7918"/>
                      <a:pt x="3966" y="8310"/>
                    </a:cubicBezTo>
                    <a:cubicBezTo>
                      <a:pt x="3527" y="9157"/>
                      <a:pt x="3229" y="10081"/>
                      <a:pt x="3119" y="11037"/>
                    </a:cubicBezTo>
                    <a:cubicBezTo>
                      <a:pt x="3010" y="11805"/>
                      <a:pt x="2775" y="13780"/>
                      <a:pt x="3903" y="13953"/>
                    </a:cubicBezTo>
                    <a:cubicBezTo>
                      <a:pt x="3920" y="13956"/>
                      <a:pt x="3937" y="13957"/>
                      <a:pt x="3952" y="13957"/>
                    </a:cubicBezTo>
                    <a:cubicBezTo>
                      <a:pt x="4020" y="13957"/>
                      <a:pt x="4068" y="13931"/>
                      <a:pt x="4107" y="13906"/>
                    </a:cubicBezTo>
                    <a:cubicBezTo>
                      <a:pt x="4143" y="13926"/>
                      <a:pt x="4185" y="13935"/>
                      <a:pt x="4227" y="13935"/>
                    </a:cubicBezTo>
                    <a:cubicBezTo>
                      <a:pt x="4384" y="13935"/>
                      <a:pt x="4551" y="13806"/>
                      <a:pt x="4514" y="13608"/>
                    </a:cubicBezTo>
                    <a:cubicBezTo>
                      <a:pt x="4248" y="12260"/>
                      <a:pt x="3966" y="10834"/>
                      <a:pt x="4373" y="9501"/>
                    </a:cubicBezTo>
                    <a:cubicBezTo>
                      <a:pt x="4734" y="8326"/>
                      <a:pt x="5674" y="7464"/>
                      <a:pt x="6474" y="6586"/>
                    </a:cubicBezTo>
                    <a:cubicBezTo>
                      <a:pt x="7524" y="5426"/>
                      <a:pt x="8652" y="3765"/>
                      <a:pt x="7994" y="2134"/>
                    </a:cubicBezTo>
                    <a:cubicBezTo>
                      <a:pt x="7417" y="693"/>
                      <a:pt x="5489" y="0"/>
                      <a:pt x="4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51"/>
              <p:cNvSpPr/>
              <p:nvPr/>
            </p:nvSpPr>
            <p:spPr>
              <a:xfrm>
                <a:off x="6717200" y="1487875"/>
                <a:ext cx="58800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260" extrusionOk="0">
                    <a:moveTo>
                      <a:pt x="1259" y="0"/>
                    </a:moveTo>
                    <a:cubicBezTo>
                      <a:pt x="1113" y="0"/>
                      <a:pt x="962" y="32"/>
                      <a:pt x="815" y="97"/>
                    </a:cubicBezTo>
                    <a:cubicBezTo>
                      <a:pt x="282" y="316"/>
                      <a:pt x="0" y="959"/>
                      <a:pt x="220" y="1492"/>
                    </a:cubicBezTo>
                    <a:cubicBezTo>
                      <a:pt x="220" y="1507"/>
                      <a:pt x="235" y="1523"/>
                      <a:pt x="235" y="1539"/>
                    </a:cubicBezTo>
                    <a:cubicBezTo>
                      <a:pt x="251" y="1554"/>
                      <a:pt x="251" y="1570"/>
                      <a:pt x="251" y="1601"/>
                    </a:cubicBezTo>
                    <a:cubicBezTo>
                      <a:pt x="282" y="1695"/>
                      <a:pt x="329" y="1789"/>
                      <a:pt x="392" y="1868"/>
                    </a:cubicBezTo>
                    <a:cubicBezTo>
                      <a:pt x="536" y="2129"/>
                      <a:pt x="810" y="2260"/>
                      <a:pt x="1097" y="2260"/>
                    </a:cubicBezTo>
                    <a:cubicBezTo>
                      <a:pt x="1154" y="2260"/>
                      <a:pt x="1212" y="2254"/>
                      <a:pt x="1270" y="2244"/>
                    </a:cubicBezTo>
                    <a:cubicBezTo>
                      <a:pt x="1379" y="2228"/>
                      <a:pt x="1489" y="2213"/>
                      <a:pt x="1583" y="2166"/>
                    </a:cubicBezTo>
                    <a:cubicBezTo>
                      <a:pt x="1740" y="2087"/>
                      <a:pt x="1865" y="1993"/>
                      <a:pt x="1959" y="1868"/>
                    </a:cubicBezTo>
                    <a:cubicBezTo>
                      <a:pt x="2022" y="1821"/>
                      <a:pt x="2085" y="1774"/>
                      <a:pt x="2132" y="1711"/>
                    </a:cubicBezTo>
                    <a:cubicBezTo>
                      <a:pt x="2289" y="1492"/>
                      <a:pt x="2351" y="1194"/>
                      <a:pt x="2226" y="943"/>
                    </a:cubicBezTo>
                    <a:cubicBezTo>
                      <a:pt x="2210" y="833"/>
                      <a:pt x="2195" y="723"/>
                      <a:pt x="2148" y="629"/>
                    </a:cubicBezTo>
                    <a:cubicBezTo>
                      <a:pt x="2000" y="220"/>
                      <a:pt x="1646" y="0"/>
                      <a:pt x="1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6" name="Google Shape;2096;p51"/>
            <p:cNvSpPr/>
            <p:nvPr/>
          </p:nvSpPr>
          <p:spPr>
            <a:xfrm rot="738324">
              <a:off x="7105070" y="1368053"/>
              <a:ext cx="90171" cy="504478"/>
            </a:xfrm>
            <a:custGeom>
              <a:avLst/>
              <a:gdLst/>
              <a:ahLst/>
              <a:cxnLst/>
              <a:rect l="l" t="t" r="r" b="b"/>
              <a:pathLst>
                <a:path w="2583" h="14451" extrusionOk="0">
                  <a:moveTo>
                    <a:pt x="46" y="1"/>
                  </a:moveTo>
                  <a:cubicBezTo>
                    <a:pt x="20" y="1"/>
                    <a:pt x="0" y="40"/>
                    <a:pt x="27" y="67"/>
                  </a:cubicBezTo>
                  <a:cubicBezTo>
                    <a:pt x="1093" y="835"/>
                    <a:pt x="1438" y="2527"/>
                    <a:pt x="1705" y="3750"/>
                  </a:cubicBezTo>
                  <a:cubicBezTo>
                    <a:pt x="1987" y="5035"/>
                    <a:pt x="2112" y="6383"/>
                    <a:pt x="2175" y="7700"/>
                  </a:cubicBezTo>
                  <a:cubicBezTo>
                    <a:pt x="2285" y="10161"/>
                    <a:pt x="1861" y="12293"/>
                    <a:pt x="529" y="14377"/>
                  </a:cubicBezTo>
                  <a:cubicBezTo>
                    <a:pt x="505" y="14414"/>
                    <a:pt x="546" y="14450"/>
                    <a:pt x="581" y="14450"/>
                  </a:cubicBezTo>
                  <a:cubicBezTo>
                    <a:pt x="591" y="14450"/>
                    <a:pt x="600" y="14447"/>
                    <a:pt x="607" y="14440"/>
                  </a:cubicBezTo>
                  <a:cubicBezTo>
                    <a:pt x="2488" y="12653"/>
                    <a:pt x="2582" y="9612"/>
                    <a:pt x="2426" y="7214"/>
                  </a:cubicBezTo>
                  <a:cubicBezTo>
                    <a:pt x="2332" y="5725"/>
                    <a:pt x="2112" y="4220"/>
                    <a:pt x="1689" y="2778"/>
                  </a:cubicBezTo>
                  <a:cubicBezTo>
                    <a:pt x="1407" y="1822"/>
                    <a:pt x="1062" y="443"/>
                    <a:pt x="59" y="4"/>
                  </a:cubicBezTo>
                  <a:cubicBezTo>
                    <a:pt x="55" y="2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 rot="738324">
              <a:off x="6245236" y="1109334"/>
              <a:ext cx="815940" cy="275087"/>
            </a:xfrm>
            <a:custGeom>
              <a:avLst/>
              <a:gdLst/>
              <a:ahLst/>
              <a:cxnLst/>
              <a:rect l="l" t="t" r="r" b="b"/>
              <a:pathLst>
                <a:path w="23373" h="7880" extrusionOk="0">
                  <a:moveTo>
                    <a:pt x="14977" y="1"/>
                  </a:moveTo>
                  <a:cubicBezTo>
                    <a:pt x="13240" y="1"/>
                    <a:pt x="11516" y="239"/>
                    <a:pt x="9933" y="688"/>
                  </a:cubicBezTo>
                  <a:cubicBezTo>
                    <a:pt x="5936" y="1816"/>
                    <a:pt x="2362" y="4434"/>
                    <a:pt x="11" y="7851"/>
                  </a:cubicBezTo>
                  <a:cubicBezTo>
                    <a:pt x="0" y="7862"/>
                    <a:pt x="19" y="7880"/>
                    <a:pt x="37" y="7880"/>
                  </a:cubicBezTo>
                  <a:cubicBezTo>
                    <a:pt x="45" y="7880"/>
                    <a:pt x="53" y="7876"/>
                    <a:pt x="58" y="7866"/>
                  </a:cubicBezTo>
                  <a:cubicBezTo>
                    <a:pt x="2472" y="4449"/>
                    <a:pt x="5920" y="1926"/>
                    <a:pt x="9964" y="813"/>
                  </a:cubicBezTo>
                  <a:cubicBezTo>
                    <a:pt x="11491" y="388"/>
                    <a:pt x="13067" y="182"/>
                    <a:pt x="14639" y="182"/>
                  </a:cubicBezTo>
                  <a:cubicBezTo>
                    <a:pt x="15214" y="182"/>
                    <a:pt x="15789" y="210"/>
                    <a:pt x="16359" y="264"/>
                  </a:cubicBezTo>
                  <a:cubicBezTo>
                    <a:pt x="18836" y="484"/>
                    <a:pt x="20983" y="1315"/>
                    <a:pt x="23225" y="2318"/>
                  </a:cubicBezTo>
                  <a:cubicBezTo>
                    <a:pt x="23236" y="2321"/>
                    <a:pt x="23247" y="2323"/>
                    <a:pt x="23258" y="2323"/>
                  </a:cubicBezTo>
                  <a:cubicBezTo>
                    <a:pt x="23332" y="2323"/>
                    <a:pt x="23372" y="2234"/>
                    <a:pt x="23303" y="2192"/>
                  </a:cubicBezTo>
                  <a:cubicBezTo>
                    <a:pt x="20899" y="685"/>
                    <a:pt x="17918" y="1"/>
                    <a:pt x="14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 rot="738324">
              <a:off x="7231995" y="1296386"/>
              <a:ext cx="19480" cy="16757"/>
            </a:xfrm>
            <a:custGeom>
              <a:avLst/>
              <a:gdLst/>
              <a:ahLst/>
              <a:cxnLst/>
              <a:rect l="l" t="t" r="r" b="b"/>
              <a:pathLst>
                <a:path w="558" h="480" extrusionOk="0">
                  <a:moveTo>
                    <a:pt x="55" y="0"/>
                  </a:moveTo>
                  <a:cubicBezTo>
                    <a:pt x="27" y="0"/>
                    <a:pt x="0" y="26"/>
                    <a:pt x="26" y="52"/>
                  </a:cubicBezTo>
                  <a:cubicBezTo>
                    <a:pt x="120" y="161"/>
                    <a:pt x="167" y="302"/>
                    <a:pt x="245" y="412"/>
                  </a:cubicBezTo>
                  <a:cubicBezTo>
                    <a:pt x="270" y="461"/>
                    <a:pt x="305" y="480"/>
                    <a:pt x="342" y="480"/>
                  </a:cubicBezTo>
                  <a:cubicBezTo>
                    <a:pt x="447" y="480"/>
                    <a:pt x="557" y="321"/>
                    <a:pt x="418" y="240"/>
                  </a:cubicBezTo>
                  <a:cubicBezTo>
                    <a:pt x="308" y="161"/>
                    <a:pt x="167" y="99"/>
                    <a:pt x="73" y="5"/>
                  </a:cubicBezTo>
                  <a:cubicBezTo>
                    <a:pt x="67" y="2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9" name="Google Shape;2099;p51"/>
          <p:cNvGrpSpPr/>
          <p:nvPr/>
        </p:nvGrpSpPr>
        <p:grpSpPr>
          <a:xfrm>
            <a:off x="-152797" y="472609"/>
            <a:ext cx="1745583" cy="230173"/>
            <a:chOff x="1394800" y="3522000"/>
            <a:chExt cx="1048650" cy="138275"/>
          </a:xfrm>
        </p:grpSpPr>
        <p:sp>
          <p:nvSpPr>
            <p:cNvPr id="2100" name="Google Shape;2100;p5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51"/>
          <p:cNvGrpSpPr/>
          <p:nvPr/>
        </p:nvGrpSpPr>
        <p:grpSpPr>
          <a:xfrm rot="674490">
            <a:off x="7028414" y="1821028"/>
            <a:ext cx="3474315" cy="888859"/>
            <a:chOff x="3809875" y="1963175"/>
            <a:chExt cx="1923600" cy="492150"/>
          </a:xfrm>
        </p:grpSpPr>
        <p:sp>
          <p:nvSpPr>
            <p:cNvPr id="2110" name="Google Shape;2110;p51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076;p51"/>
          <p:cNvGrpSpPr/>
          <p:nvPr/>
        </p:nvGrpSpPr>
        <p:grpSpPr>
          <a:xfrm flipH="1">
            <a:off x="282185" y="2854337"/>
            <a:ext cx="1387898" cy="78137"/>
            <a:chOff x="4345425" y="2175475"/>
            <a:chExt cx="800750" cy="176025"/>
          </a:xfrm>
        </p:grpSpPr>
        <p:sp>
          <p:nvSpPr>
            <p:cNvPr id="58" name="Google Shape;2077;p5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78;p5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076;p51"/>
          <p:cNvGrpSpPr/>
          <p:nvPr/>
        </p:nvGrpSpPr>
        <p:grpSpPr>
          <a:xfrm flipH="1">
            <a:off x="260606" y="3166115"/>
            <a:ext cx="1387898" cy="78137"/>
            <a:chOff x="4345425" y="2175475"/>
            <a:chExt cx="800750" cy="176025"/>
          </a:xfrm>
        </p:grpSpPr>
        <p:sp>
          <p:nvSpPr>
            <p:cNvPr id="61" name="Google Shape;2077;p5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78;p5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2076;p51"/>
          <p:cNvGrpSpPr/>
          <p:nvPr/>
        </p:nvGrpSpPr>
        <p:grpSpPr>
          <a:xfrm flipH="1">
            <a:off x="225255" y="4230883"/>
            <a:ext cx="1387898" cy="78137"/>
            <a:chOff x="4345425" y="2175475"/>
            <a:chExt cx="800750" cy="176025"/>
          </a:xfrm>
        </p:grpSpPr>
        <p:sp>
          <p:nvSpPr>
            <p:cNvPr id="64" name="Google Shape;2077;p5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78;p5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618</Words>
  <Application>Microsoft Office PowerPoint</Application>
  <PresentationFormat>On-screen Show (16:9)</PresentationFormat>
  <Paragraphs>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Muli</vt:lpstr>
      <vt:lpstr>Times New Roman</vt:lpstr>
      <vt:lpstr>Itim</vt:lpstr>
      <vt:lpstr>Cambria</vt:lpstr>
      <vt:lpstr>Arial</vt:lpstr>
      <vt:lpstr>Online Notebook by Slidesgo</vt:lpstr>
      <vt:lpstr>PELATIHAN PENGGUNAAN VIRTUAL MEETING UNTUK KEGIATAN ONLINE DI DINAS PERINDUSTRIAN PROVINSI SUMATRA SELATAN</vt:lpstr>
      <vt:lpstr>Rian Rahmanda Putra Hidayati Ami Liza Amelia Faadilah Aryani </vt:lpstr>
      <vt:lpstr>Analisis Situasi</vt:lpstr>
      <vt:lpstr>Permasalahan</vt:lpstr>
      <vt:lpstr>Manfaat Pengabdian</vt:lpstr>
      <vt:lpstr>METODE PELAKSANAAN</vt:lpstr>
      <vt:lpstr>Metode pelaksanaan pengabdian ini adalah dengan cara pelatihan secara langsung.  Kegiatan pengabdian masyarakat ini dilakukan 3 tahap yaitu : </vt:lpstr>
      <vt:lpstr>01. </vt:lpstr>
      <vt:lpstr>Kegiatan Pelatihan Penggunaan Virtual Meeting Untuk Kegiatan Online di Dinas Perindustrian Provinsi Sumatera Selatan dilaksanakan pada :   Hari/Tanggal : 13 Januari 2022 Pukul  : 10.00-11.30 WIB Tempat  : Dinas                                     Perindustrian                                     Provinsi                                     Sumatera Selatan Agenda  : Pelatihan dan                                        Diskusi</vt:lpstr>
      <vt:lpstr>Tahap Evaluasi</vt:lpstr>
      <vt:lpstr>Kesimpulan </vt:lpstr>
      <vt:lpstr>Saran</vt:lpstr>
      <vt:lpstr>Dokumentasi Kegiatan</vt:lpstr>
      <vt:lpstr>PowerPoint Presentation</vt:lpstr>
      <vt:lpstr>PowerPoint Presentation</vt:lpstr>
      <vt:lpstr>Thank You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PELATIHAN PENGGUNAAN VIRTUAL MEETING UNTUK KEGIATAN ONLINE DI DINAS PERINDUSTRIAN PROVINSI SUMATRA SELATAN</dc:title>
  <dc:creator>Liza Amelia</dc:creator>
  <cp:lastModifiedBy>Faadilah</cp:lastModifiedBy>
  <cp:revision>11</cp:revision>
  <dcterms:modified xsi:type="dcterms:W3CDTF">2022-02-13T13:13:43Z</dcterms:modified>
</cp:coreProperties>
</file>