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7" r:id="rId2"/>
    <p:sldId id="318" r:id="rId3"/>
    <p:sldId id="291" r:id="rId4"/>
    <p:sldId id="320" r:id="rId5"/>
    <p:sldId id="319" r:id="rId6"/>
    <p:sldId id="287" r:id="rId7"/>
    <p:sldId id="258" r:id="rId8"/>
    <p:sldId id="260" r:id="rId9"/>
    <p:sldId id="256" r:id="rId10"/>
    <p:sldId id="261" r:id="rId11"/>
    <p:sldId id="257" r:id="rId12"/>
    <p:sldId id="259" r:id="rId13"/>
    <p:sldId id="262" r:id="rId14"/>
    <p:sldId id="286" r:id="rId15"/>
    <p:sldId id="290" r:id="rId16"/>
    <p:sldId id="263" r:id="rId17"/>
    <p:sldId id="322" r:id="rId18"/>
    <p:sldId id="321" r:id="rId19"/>
    <p:sldId id="353" r:id="rId20"/>
    <p:sldId id="326" r:id="rId21"/>
    <p:sldId id="323" r:id="rId22"/>
    <p:sldId id="329" r:id="rId23"/>
    <p:sldId id="327" r:id="rId24"/>
    <p:sldId id="328" r:id="rId25"/>
    <p:sldId id="325" r:id="rId26"/>
    <p:sldId id="324" r:id="rId27"/>
    <p:sldId id="354" r:id="rId28"/>
    <p:sldId id="355" r:id="rId29"/>
    <p:sldId id="35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0" autoAdjust="0"/>
  </p:normalViewPr>
  <p:slideViewPr>
    <p:cSldViewPr>
      <p:cViewPr varScale="1">
        <p:scale>
          <a:sx n="170" d="100"/>
          <a:sy n="170" d="100"/>
        </p:scale>
        <p:origin x="1540" y="120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BCDE-815D-4BDF-9681-0BB37445B8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A8BD2-7840-406C-8403-EF4595E4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8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4550-BAA2-4F89-B6FE-4FEE4FF2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II briefing 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2A647ADD-028E-4EA5-881B-FE9E2589A956}"/>
              </a:ext>
            </a:extLst>
          </p:cNvPr>
          <p:cNvSpPr txBox="1"/>
          <p:nvPr/>
        </p:nvSpPr>
        <p:spPr>
          <a:xfrm>
            <a:off x="308921" y="1694113"/>
            <a:ext cx="85302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 Date: Thursday of finals week at 11:59pm  </a:t>
            </a: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No extension!</a:t>
            </a:r>
            <a:endParaRPr lang="en-US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The datasets will be online later this week, but you can start coding today.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 am going to give you lots of help, including writing some “guide code”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“guide code” is MATLAB, which is very close to pseudocode.</a:t>
            </a:r>
          </a:p>
          <a:p>
            <a:endParaRPr lang="en-US" dirty="0"/>
          </a:p>
          <a:p>
            <a:r>
              <a:rPr lang="en-US" dirty="0"/>
              <a:t>In this video, I will </a:t>
            </a:r>
            <a:r>
              <a:rPr lang="en-US" i="1" dirty="0"/>
              <a:t>only</a:t>
            </a:r>
            <a:r>
              <a:rPr lang="en-US" dirty="0"/>
              <a:t> discuss the search strategy </a:t>
            </a:r>
          </a:p>
          <a:p>
            <a:r>
              <a:rPr lang="en-US" dirty="0"/>
              <a:t>I will discus the classification part (cross validation) in a later video </a:t>
            </a:r>
          </a:p>
          <a:p>
            <a:endParaRPr lang="en-US" dirty="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7C4AF8B5-8571-4A5F-98C6-950A019BC011}"/>
              </a:ext>
            </a:extLst>
          </p:cNvPr>
          <p:cNvSpPr txBox="1"/>
          <p:nvPr/>
        </p:nvSpPr>
        <p:spPr>
          <a:xfrm>
            <a:off x="2438400" y="7319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Selection with Nearest Neighbor </a:t>
            </a:r>
          </a:p>
        </p:txBody>
      </p:sp>
    </p:spTree>
    <p:extLst>
      <p:ext uri="{BB962C8B-B14F-4D97-AF65-F5344CB8AC3E}">
        <p14:creationId xmlns:p14="http://schemas.microsoft.com/office/powerpoint/2010/main" val="158634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505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are making great progress!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These nested loops are basically all we need to traverse the search space.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However at this point we are not measuring the accuracy of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C00000"/>
                </a:solidFill>
              </a:rPr>
              <a:t> and recording it, so lets us do that (next slide).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0678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0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0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  = 0;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k = 1 : size(data,2)-1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k;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5739924" y="25638"/>
            <a:ext cx="3352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feature_search_demo</a:t>
            </a:r>
            <a:r>
              <a:rPr lang="en-US" sz="1400" dirty="0"/>
              <a:t>(</a:t>
            </a:r>
            <a:r>
              <a:rPr lang="en-US" sz="1400" dirty="0" err="1"/>
              <a:t>mydata</a:t>
            </a:r>
            <a:r>
              <a:rPr lang="en-US" sz="1400" dirty="0"/>
              <a:t>)</a:t>
            </a:r>
          </a:p>
          <a:p>
            <a:r>
              <a:rPr lang="en-US" sz="1400" dirty="0"/>
              <a:t>On the 1th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--Considering adding the 2 feature</a:t>
            </a:r>
          </a:p>
          <a:p>
            <a:r>
              <a:rPr lang="en-US" sz="1400" dirty="0"/>
              <a:t>--Considering adding the 3 feature</a:t>
            </a:r>
          </a:p>
          <a:p>
            <a:r>
              <a:rPr lang="en-US" sz="1400" dirty="0"/>
              <a:t>--Considering adding the 4 feature</a:t>
            </a:r>
          </a:p>
          <a:p>
            <a:r>
              <a:rPr lang="en-US" sz="1400" dirty="0"/>
              <a:t>On level 1 </a:t>
            </a:r>
            <a:r>
              <a:rPr lang="en-US" sz="1400" dirty="0" err="1"/>
              <a:t>i</a:t>
            </a:r>
            <a:r>
              <a:rPr lang="en-US" sz="1400" dirty="0"/>
              <a:t> added </a:t>
            </a:r>
            <a:r>
              <a:rPr lang="en-US" sz="1400" dirty="0">
                <a:solidFill>
                  <a:srgbClr val="FF0000"/>
                </a:solidFill>
              </a:rPr>
              <a:t>feature 2 </a:t>
            </a:r>
            <a:r>
              <a:rPr lang="en-US" sz="1400" dirty="0"/>
              <a:t>to current set</a:t>
            </a:r>
          </a:p>
          <a:p>
            <a:r>
              <a:rPr lang="en-US" sz="1400" dirty="0"/>
              <a:t>On the 2th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Considering adding the 2 feature</a:t>
            </a:r>
          </a:p>
          <a:p>
            <a:r>
              <a:rPr lang="en-US" sz="1400" dirty="0"/>
              <a:t>--Considering…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0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code below </a:t>
            </a:r>
            <a:r>
              <a:rPr lang="en-US" i="1" dirty="0">
                <a:solidFill>
                  <a:srgbClr val="C00000"/>
                </a:solidFill>
              </a:rPr>
              <a:t>almost</a:t>
            </a:r>
            <a:r>
              <a:rPr lang="en-US" dirty="0">
                <a:solidFill>
                  <a:srgbClr val="C00000"/>
                </a:solidFill>
              </a:rPr>
              <a:t> works, but, once you add a feature, you should not add it again…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6250949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7510245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6989157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379973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252197" y="6062101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5425893" y="6105525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858885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076005" y="610552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8508997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5792283" y="584498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7076005" y="5323893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8267451" y="584498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7442395" y="584498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6617339" y="5844981"/>
            <a:ext cx="521088" cy="3130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4892140" y="653886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6550394" y="653886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8209552" y="653886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5963265" y="5888405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6788321" y="588840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7613377" y="5888405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8438433" y="5888405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8385962" y="662661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6718662" y="662661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5051361" y="662661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" y="54864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need an IF statement in the inner loop that says “only consider adding this feature, if it was not already added” (next slide)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64462"/>
            <a:ext cx="9296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 = []; </a:t>
            </a:r>
            <a:r>
              <a:rPr lang="en-US" sz="1100" dirty="0">
                <a:solidFill>
                  <a:srgbClr val="228B22"/>
                </a:solidFill>
                <a:highlight>
                  <a:srgbClr val="FFFF00"/>
                </a:highlight>
                <a:latin typeface="Courier New"/>
              </a:rPr>
              <a:t>% Initialize an empty set</a:t>
            </a:r>
          </a:p>
          <a:p>
            <a:r>
              <a:rPr lang="en-US" sz="11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= 0;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100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isempty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(intersect(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current_set_of_features,k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)) </a:t>
            </a:r>
            <a:r>
              <a:rPr lang="en-US" sz="1100" dirty="0">
                <a:solidFill>
                  <a:srgbClr val="228B22"/>
                </a:solidFill>
                <a:highlight>
                  <a:srgbClr val="FFFF00"/>
                </a:highlight>
                <a:latin typeface="Courier New"/>
              </a:rPr>
              <a:t>% Only consider adding, if not already added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.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k;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 =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5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])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4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feature 3 to current set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351446" y="3949938"/>
            <a:ext cx="194416" cy="4401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…We need an IF statement in the inner loop that says “only consider adding this feature, if it was not already added”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44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541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We are done with the search!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code is the previous slide is all you need.</a:t>
            </a:r>
          </a:p>
          <a:p>
            <a:r>
              <a:rPr lang="en-US" dirty="0">
                <a:solidFill>
                  <a:srgbClr val="C00000"/>
                </a:solidFill>
              </a:rPr>
              <a:t>You just have to replace the stub function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with a real function, and echo the numbers it returned to the screen. 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2213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1455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715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2194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584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457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238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455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630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063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280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1455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2237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106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2975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3713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974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413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674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875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499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1081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2280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1944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888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3713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3334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4408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717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2932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1890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2758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997276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2280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3472444" y="3991054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47388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1822332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97133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355868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1513841" y="5380621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2671814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3829787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2020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4244124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92580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75538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2584966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3414545" y="4684933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168258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1993314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818370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3643426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4425057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35909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27568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19236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0895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56354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4020672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864508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708344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552180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2245716" y="6292525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05200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447800" y="38862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1" y="28956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labels </a:t>
            </a:r>
            <a:r>
              <a:rPr lang="en-US" dirty="0"/>
              <a:t>are in the first column</a:t>
            </a:r>
          </a:p>
          <a:p>
            <a:r>
              <a:rPr lang="en-US" dirty="0"/>
              <a:t>Either a 1 or 2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057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column up to the last column are the </a:t>
            </a:r>
            <a:r>
              <a:rPr lang="en-US" b="1" dirty="0"/>
              <a:t>features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25146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48200" y="2514600"/>
            <a:ext cx="3276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92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05200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09600"/>
            <a:ext cx="83960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in standard IEEE 754-1985, single precision format (space delimited)</a:t>
            </a:r>
          </a:p>
          <a:p>
            <a:endParaRPr lang="en-US" dirty="0"/>
          </a:p>
          <a:p>
            <a:r>
              <a:rPr lang="en-US" dirty="0"/>
              <a:t>You can use an off-the-shelf package to read them into your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5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review the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/>
              <a:t>part another time.</a:t>
            </a:r>
          </a:p>
          <a:p>
            <a:r>
              <a:rPr lang="en-US" dirty="0"/>
              <a:t>However, as you can see from these notes, you can work on the search, and completely code it up now!</a:t>
            </a:r>
          </a:p>
          <a:p>
            <a:r>
              <a:rPr lang="en-US" dirty="0"/>
              <a:t>I strongly recommend that you do so.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20B-E306-4057-BC93-B412859E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89094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45E8366-E895-4BD6-B4F7-91A64EC01EF6}"/>
              </a:ext>
            </a:extLst>
          </p:cNvPr>
          <p:cNvGrpSpPr/>
          <p:nvPr/>
        </p:nvGrpSpPr>
        <p:grpSpPr>
          <a:xfrm>
            <a:off x="97133" y="3469966"/>
            <a:ext cx="4776639" cy="3224231"/>
            <a:chOff x="97133" y="3469966"/>
            <a:chExt cx="4776639" cy="3224231"/>
          </a:xfrm>
        </p:grpSpPr>
        <p:sp>
          <p:nvSpPr>
            <p:cNvPr id="4" name="Line 3">
              <a:extLst>
                <a:ext uri="{FF2B5EF4-FFF2-40B4-BE49-F238E27FC236}">
                  <a16:creationId xmlns:a16="http://schemas.microsoft.com/office/drawing/2014/main" id="{DFADE1E4-C430-4B97-9467-329E6F828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148" y="4989806"/>
              <a:ext cx="1259296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BB02536F-226B-4279-AE75-09794DF76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5942" y="3643662"/>
              <a:ext cx="825056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B63F517-4F39-43A2-8EFD-41A35888A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5238" y="3643662"/>
              <a:ext cx="825056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ACC7E039-C699-4AD8-85A7-AB83C385C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4150" y="3730510"/>
              <a:ext cx="217120" cy="260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F6D5D00D-FFFF-43F2-B318-FAF13D9FF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966" y="3730510"/>
              <a:ext cx="217120" cy="260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BDD803A-42BD-4DBA-BF75-84C435359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90" y="4208174"/>
              <a:ext cx="564512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B87D0DD4-E88F-471F-8117-D85BEA5F3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822" y="4295022"/>
              <a:ext cx="0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4F5279B1-21E7-481B-90E9-61AAE86CE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942" y="4251598"/>
              <a:ext cx="1302720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0D8192D-8808-4B1C-9531-05D0FD10A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886" y="4251598"/>
              <a:ext cx="1259296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DD85FD76-3F2B-4B11-8A59-0ACC96A4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878" y="4295022"/>
              <a:ext cx="0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FBCEAA97-6257-499D-8FFC-F2CCC59B4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998" y="4251598"/>
              <a:ext cx="1346144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CB8530D-0B89-464B-B382-1E2A40013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5942" y="4208174"/>
              <a:ext cx="1215872" cy="52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858EA74-4A5A-44BB-9090-FDD180E1F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574" y="4295022"/>
              <a:ext cx="564512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07AD1A06-AFD3-4115-A746-9F058F070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054" y="4251598"/>
              <a:ext cx="1215872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7518B8A0-E7BC-4063-9753-2740171DD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5782" y="4208174"/>
              <a:ext cx="521088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53AFE3B-A91A-4E0D-8B57-7483C104E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990" y="4295022"/>
              <a:ext cx="0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D64C6E59-B1A7-4A1F-A55F-8AF7171DC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534" y="4208174"/>
              <a:ext cx="521088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502DF7F2-1007-4E22-B296-3C849D44E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66" y="5076654"/>
              <a:ext cx="173696" cy="347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2D637F3B-740E-4D41-90C6-75BE20AFC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10" y="4989806"/>
              <a:ext cx="955328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6D179684-2A4A-4886-887F-0838E0342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5146" y="5084795"/>
              <a:ext cx="303968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36B43E8C-BDFA-4D81-AEB5-EB8E193F6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366" y="4989806"/>
              <a:ext cx="1259296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73B50E2D-39C0-4A63-88DA-790868447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1410" y="5030516"/>
              <a:ext cx="797916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6654396B-120D-4C79-8FEE-573085D3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998" y="5033230"/>
              <a:ext cx="1693536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E06946B1-9D31-4026-A92F-903ABCE47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462" y="4989806"/>
              <a:ext cx="694784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15022B8A-6742-49A7-A9F3-1A072A437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934" y="5076654"/>
              <a:ext cx="173696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D2C24AB9-91C3-47BE-AAF8-734DB121C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990" y="5076654"/>
              <a:ext cx="477664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AD812FE7-5970-4072-AE0C-384D1E006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030" y="4981664"/>
              <a:ext cx="955328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48E9FD8D-F30E-49F6-B457-B2694E1D8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8773" y="5076654"/>
              <a:ext cx="130272" cy="347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899510A4-53C2-4A55-94DD-10C9BBC62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734" y="5858285"/>
              <a:ext cx="1346144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53693A8B-3C90-42FC-8814-9A6050C03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358" y="5858285"/>
              <a:ext cx="1346144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ED794102-6AE3-487A-A423-03E67A684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182" y="5858285"/>
              <a:ext cx="347392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BEBA306B-3C73-42E9-93FA-B1BE9B718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8662" y="5858285"/>
              <a:ext cx="347392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8DAC0D-D567-4F7E-909F-EAA87EE9B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76" y="3991054"/>
              <a:ext cx="521088" cy="3130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5DF402-F7EC-4F64-A631-012A5645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998" y="3469966"/>
              <a:ext cx="434240" cy="2605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F9D3EC-0E45-4FE1-A9B7-7661DF4D4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444" y="3991054"/>
              <a:ext cx="521088" cy="313015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E27D41-BB52-4516-89D5-42241E5B3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388" y="3991054"/>
              <a:ext cx="521088" cy="3130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E00D4F-DDE5-4F37-940A-CC934E52A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332" y="3991054"/>
              <a:ext cx="521088" cy="3130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93C95F5-E202-41A3-B56D-115CC3BD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33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087C64-B607-468D-AD3D-C98C90035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68" y="5380621"/>
              <a:ext cx="781632" cy="4704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5432D6-868E-4EE0-814C-E9EF34459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841" y="5380621"/>
              <a:ext cx="781632" cy="4704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8257CA-FC75-49BC-9F32-4DA68481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814" y="5380621"/>
              <a:ext cx="781632" cy="4704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3E525F-4322-4FCB-9B89-28A5763C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787" y="5380621"/>
              <a:ext cx="781632" cy="4704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BC82D9-B378-4305-B90C-D72F1DA2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454" y="6118829"/>
              <a:ext cx="955328" cy="57536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52F3858-ED52-46FB-8CC8-74C7DBF84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124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2BEE120-D45E-4368-831F-154B871B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807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A8153B-6FAF-4284-AEFF-03FAD90B3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387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81694E-2ACF-4175-84EF-1CC17E960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966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ED1DF-C9D9-4B51-864A-C147F89DA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545" y="4684933"/>
              <a:ext cx="629648" cy="39172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D828B58C-E0C4-4786-9340-895EA9824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258" y="4034478"/>
              <a:ext cx="274114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53" name="Text Box 52">
              <a:extLst>
                <a:ext uri="{FF2B5EF4-FFF2-40B4-BE49-F238E27FC236}">
                  <a16:creationId xmlns:a16="http://schemas.microsoft.com/office/drawing/2014/main" id="{C818BEC9-4F44-4A3B-A106-C9FD80AB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314" y="4034478"/>
              <a:ext cx="274114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4" name="Text Box 53">
              <a:extLst>
                <a:ext uri="{FF2B5EF4-FFF2-40B4-BE49-F238E27FC236}">
                  <a16:creationId xmlns:a16="http://schemas.microsoft.com/office/drawing/2014/main" id="{0727C083-6DA4-4F56-8907-A1EDF4FF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370" y="4034478"/>
              <a:ext cx="274114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3</a:t>
              </a:r>
            </a:p>
          </p:txBody>
        </p:sp>
        <p:sp>
          <p:nvSpPr>
            <p:cNvPr id="55" name="Text Box 54">
              <a:extLst>
                <a:ext uri="{FF2B5EF4-FFF2-40B4-BE49-F238E27FC236}">
                  <a16:creationId xmlns:a16="http://schemas.microsoft.com/office/drawing/2014/main" id="{4B74FAD4-F0B5-44D0-AE2E-D261444D5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426" y="4034478"/>
              <a:ext cx="274114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4</a:t>
              </a:r>
            </a:p>
          </p:txBody>
        </p:sp>
        <p:sp>
          <p:nvSpPr>
            <p:cNvPr id="56" name="Text Box 55">
              <a:extLst>
                <a:ext uri="{FF2B5EF4-FFF2-40B4-BE49-F238E27FC236}">
                  <a16:creationId xmlns:a16="http://schemas.microsoft.com/office/drawing/2014/main" id="{F609B1A2-A491-474B-A143-56B4594EE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057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3,4</a:t>
              </a: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5DA3AB31-95E2-4566-B74F-32846F8A9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955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2,4</a:t>
              </a: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35094485-2383-4E32-AD2B-CFB685931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852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1,4</a:t>
              </a:r>
            </a:p>
          </p:txBody>
        </p:sp>
        <p:sp>
          <p:nvSpPr>
            <p:cNvPr id="59" name="Text Box 58">
              <a:extLst>
                <a:ext uri="{FF2B5EF4-FFF2-40B4-BE49-F238E27FC236}">
                  <a16:creationId xmlns:a16="http://schemas.microsoft.com/office/drawing/2014/main" id="{4C37CA09-E21C-4FED-8E97-F4C3DDDFD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655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dirty="0"/>
                <a:t>2,3</a:t>
              </a: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4A6A1DCA-9BB0-4255-B109-284DC09BC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552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dirty="0"/>
                <a:t>1,3</a:t>
              </a:r>
            </a:p>
          </p:txBody>
        </p:sp>
        <p:sp>
          <p:nvSpPr>
            <p:cNvPr id="61" name="Text Box 60">
              <a:extLst>
                <a:ext uri="{FF2B5EF4-FFF2-40B4-BE49-F238E27FC236}">
                  <a16:creationId xmlns:a16="http://schemas.microsoft.com/office/drawing/2014/main" id="{BA80A27C-2293-45C6-8819-70A616F3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54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1,2</a:t>
              </a:r>
            </a:p>
          </p:txBody>
        </p:sp>
        <p:sp>
          <p:nvSpPr>
            <p:cNvPr id="62" name="Text Box 61">
              <a:extLst>
                <a:ext uri="{FF2B5EF4-FFF2-40B4-BE49-F238E27FC236}">
                  <a16:creationId xmlns:a16="http://schemas.microsoft.com/office/drawing/2014/main" id="{D14ECABE-ED02-400D-9C82-29648EA53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672" y="5502751"/>
              <a:ext cx="543705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2,3,4</a:t>
              </a:r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83C4C1E3-3CFA-40B0-B5F3-7CAB944B7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508" y="5502751"/>
              <a:ext cx="543705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1,3,4</a:t>
              </a:r>
            </a:p>
          </p:txBody>
        </p:sp>
        <p:sp>
          <p:nvSpPr>
            <p:cNvPr id="64" name="Text Box 63">
              <a:extLst>
                <a:ext uri="{FF2B5EF4-FFF2-40B4-BE49-F238E27FC236}">
                  <a16:creationId xmlns:a16="http://schemas.microsoft.com/office/drawing/2014/main" id="{B9022C73-E306-4629-BD5B-D2606AFB8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344" y="5502751"/>
              <a:ext cx="543705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1,2,4</a:t>
              </a:r>
            </a:p>
          </p:txBody>
        </p:sp>
        <p:sp>
          <p:nvSpPr>
            <p:cNvPr id="65" name="Text Box 64">
              <a:extLst>
                <a:ext uri="{FF2B5EF4-FFF2-40B4-BE49-F238E27FC236}">
                  <a16:creationId xmlns:a16="http://schemas.microsoft.com/office/drawing/2014/main" id="{8A0C36AB-EA03-4BCE-8759-BDB62E327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80" y="5502751"/>
              <a:ext cx="543705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1,2,3</a:t>
              </a: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BADFAE4D-9E28-49B0-B826-5B7AE7D4E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716" y="6292525"/>
              <a:ext cx="678500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1,2,3,4</a:t>
              </a:r>
            </a:p>
          </p:txBody>
        </p:sp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BBEF3D3F-057E-4794-88D0-E36917373A2A}"/>
              </a:ext>
            </a:extLst>
          </p:cNvPr>
          <p:cNvSpPr/>
          <p:nvPr/>
        </p:nvSpPr>
        <p:spPr>
          <a:xfrm rot="2053621">
            <a:off x="3950323" y="3194346"/>
            <a:ext cx="470926" cy="885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3DDA3C-8EBF-4F87-A095-54F85AE0CBB6}"/>
              </a:ext>
            </a:extLst>
          </p:cNvPr>
          <p:cNvSpPr txBox="1"/>
          <p:nvPr/>
        </p:nvSpPr>
        <p:spPr>
          <a:xfrm>
            <a:off x="68924" y="87453"/>
            <a:ext cx="8998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we doing at each node?</a:t>
            </a:r>
          </a:p>
          <a:p>
            <a:endParaRPr lang="en-US" dirty="0"/>
          </a:p>
          <a:p>
            <a:r>
              <a:rPr lang="en-US" dirty="0"/>
              <a:t>We are running k-fold cross validation</a:t>
            </a:r>
          </a:p>
          <a:p>
            <a:r>
              <a:rPr lang="en-US" dirty="0"/>
              <a:t>This is a special case, where k is the number of objects in our dataset</a:t>
            </a:r>
          </a:p>
          <a:p>
            <a:r>
              <a:rPr lang="en-US" dirty="0"/>
              <a:t>(also called </a:t>
            </a:r>
            <a:r>
              <a:rPr lang="en-US" i="1" dirty="0"/>
              <a:t>leave-one-out</a:t>
            </a:r>
            <a:r>
              <a:rPr lang="en-US" dirty="0"/>
              <a:t>)</a:t>
            </a:r>
          </a:p>
          <a:p>
            <a:r>
              <a:rPr lang="en-US" dirty="0"/>
              <a:t>Depending on the node, we will be using various subsets of the features.</a:t>
            </a:r>
          </a:p>
          <a:p>
            <a:endParaRPr lang="en-US" dirty="0"/>
          </a:p>
          <a:p>
            <a:r>
              <a:rPr lang="en-US" dirty="0"/>
              <a:t>However, let us start by using </a:t>
            </a:r>
            <a:r>
              <a:rPr lang="en-US" i="1" dirty="0"/>
              <a:t>all</a:t>
            </a:r>
            <a:r>
              <a:rPr lang="en-US" dirty="0"/>
              <a:t> the features. I will write </a:t>
            </a:r>
            <a:r>
              <a:rPr lang="en-US" dirty="0" err="1"/>
              <a:t>Matlab</a:t>
            </a:r>
            <a:r>
              <a:rPr lang="en-US" dirty="0"/>
              <a:t> guide code..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7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994A04EE-6639-4BCC-8A0A-1099C7A1E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-1587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Predictive Accuracy I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2B979AC-4E5D-4AF9-A2C7-76B4A4BC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774700"/>
            <a:ext cx="6677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How do we </a:t>
            </a:r>
            <a:r>
              <a:rPr lang="en-US" altLang="en-US" sz="2400" i="1"/>
              <a:t>estimate</a:t>
            </a:r>
            <a:r>
              <a:rPr lang="en-US" altLang="en-US" sz="2400"/>
              <a:t> the </a:t>
            </a:r>
            <a:r>
              <a:rPr lang="en-US" altLang="en-US" sz="2400" b="1"/>
              <a:t>accuracy</a:t>
            </a:r>
            <a:r>
              <a:rPr lang="en-US" altLang="en-US" sz="2400"/>
              <a:t> of our classifier?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We can use </a:t>
            </a:r>
            <a:r>
              <a:rPr lang="en-US" altLang="en-US" sz="2400" b="1" i="1"/>
              <a:t>K</a:t>
            </a:r>
            <a:r>
              <a:rPr lang="en-US" altLang="en-US" sz="2400" b="1"/>
              <a:t>-fold cross validation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114788" name="Group 100">
            <a:extLst>
              <a:ext uri="{FF2B5EF4-FFF2-40B4-BE49-F238E27FC236}">
                <a16:creationId xmlns:a16="http://schemas.microsoft.com/office/drawing/2014/main" id="{DD3226F5-1992-4E8D-B724-261C236F5850}"/>
              </a:ext>
            </a:extLst>
          </p:cNvPr>
          <p:cNvGraphicFramePr>
            <a:graphicFrameLocks noGrp="1"/>
          </p:cNvGraphicFramePr>
          <p:nvPr/>
        </p:nvGraphicFramePr>
        <p:xfrm>
          <a:off x="974725" y="3894138"/>
          <a:ext cx="3060700" cy="2835272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ID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Abdomen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Antennae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930" name="Rectangle 101">
            <a:extLst>
              <a:ext uri="{FF2B5EF4-FFF2-40B4-BE49-F238E27FC236}">
                <a16:creationId xmlns:a16="http://schemas.microsoft.com/office/drawing/2014/main" id="{12B67682-24DC-43F4-99A4-08F5578A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4252913"/>
            <a:ext cx="3481388" cy="495300"/>
          </a:xfrm>
          <a:prstGeom prst="rect">
            <a:avLst/>
          </a:prstGeom>
          <a:solidFill>
            <a:srgbClr val="CC99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1" name="Text Box 102">
            <a:extLst>
              <a:ext uri="{FF2B5EF4-FFF2-40B4-BE49-F238E27FC236}">
                <a16:creationId xmlns:a16="http://schemas.microsoft.com/office/drawing/2014/main" id="{349A83B3-1DF3-4002-9CF2-B7A818D7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649413"/>
            <a:ext cx="866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We divide the dataset into </a:t>
            </a:r>
            <a:r>
              <a:rPr lang="en-US" altLang="en-US" sz="2000" i="1"/>
              <a:t>K</a:t>
            </a:r>
            <a:r>
              <a:rPr lang="en-US" altLang="en-US" sz="2000"/>
              <a:t> equal sized sections. The algorithm is tested </a:t>
            </a:r>
            <a:r>
              <a:rPr lang="en-US" altLang="en-US" sz="2000" i="1"/>
              <a:t>K</a:t>
            </a:r>
            <a:r>
              <a:rPr lang="en-US" altLang="en-US" sz="2000"/>
              <a:t> times, each time leaving out one of the </a:t>
            </a:r>
            <a:r>
              <a:rPr lang="en-US" altLang="en-US" sz="2000" i="1"/>
              <a:t>K</a:t>
            </a:r>
            <a:r>
              <a:rPr lang="en-US" altLang="en-US" sz="2000"/>
              <a:t> section from building the classifier, but using it to </a:t>
            </a:r>
            <a:r>
              <a:rPr lang="en-US" altLang="en-US" sz="2000" i="1"/>
              <a:t>test</a:t>
            </a:r>
            <a:r>
              <a:rPr lang="en-US" altLang="en-US" sz="2000"/>
              <a:t> the classifier instead  </a:t>
            </a:r>
          </a:p>
        </p:txBody>
      </p:sp>
      <p:pic>
        <p:nvPicPr>
          <p:cNvPr id="36932" name="Picture 103">
            <a:extLst>
              <a:ext uri="{FF2B5EF4-FFF2-40B4-BE49-F238E27FC236}">
                <a16:creationId xmlns:a16="http://schemas.microsoft.com/office/drawing/2014/main" id="{B9DE8A91-E5F4-4F8F-896E-B4CCD037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3897313"/>
            <a:ext cx="2878137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33" name="AutoShape 105">
            <a:extLst>
              <a:ext uri="{FF2B5EF4-FFF2-40B4-BE49-F238E27FC236}">
                <a16:creationId xmlns:a16="http://schemas.microsoft.com/office/drawing/2014/main" id="{B69FF0E8-D779-4B3B-A13D-FF068CB81C35}"/>
              </a:ext>
            </a:extLst>
          </p:cNvPr>
          <p:cNvSpPr>
            <a:spLocks/>
          </p:cNvSpPr>
          <p:nvPr/>
        </p:nvSpPr>
        <p:spPr bwMode="auto">
          <a:xfrm>
            <a:off x="4186238" y="4789488"/>
            <a:ext cx="327025" cy="1922462"/>
          </a:xfrm>
          <a:prstGeom prst="rightBrace">
            <a:avLst>
              <a:gd name="adj1" fmla="val 48989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4" name="Line 107">
            <a:extLst>
              <a:ext uri="{FF2B5EF4-FFF2-40B4-BE49-F238E27FC236}">
                <a16:creationId xmlns:a16="http://schemas.microsoft.com/office/drawing/2014/main" id="{1A5D989B-02D4-4F81-A631-74216B932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0" y="4395788"/>
            <a:ext cx="2449513" cy="687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Line 108">
            <a:extLst>
              <a:ext uri="{FF2B5EF4-FFF2-40B4-BE49-F238E27FC236}">
                <a16:creationId xmlns:a16="http://schemas.microsoft.com/office/drawing/2014/main" id="{C0156190-6D0B-4752-8061-874E91890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9088" y="4203700"/>
            <a:ext cx="3781425" cy="4111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Rectangle 109">
            <a:extLst>
              <a:ext uri="{FF2B5EF4-FFF2-40B4-BE49-F238E27FC236}">
                <a16:creationId xmlns:a16="http://schemas.microsoft.com/office/drawing/2014/main" id="{DEAC513C-C717-4589-86F3-5136ACC2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4749800"/>
            <a:ext cx="1039813" cy="495300"/>
          </a:xfrm>
          <a:prstGeom prst="rect">
            <a:avLst/>
          </a:prstGeom>
          <a:solidFill>
            <a:srgbClr val="99CC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7" name="Rectangle 110">
            <a:extLst>
              <a:ext uri="{FF2B5EF4-FFF2-40B4-BE49-F238E27FC236}">
                <a16:creationId xmlns:a16="http://schemas.microsoft.com/office/drawing/2014/main" id="{D6082399-764D-4E0D-AA61-B679A265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5241925"/>
            <a:ext cx="1042988" cy="495300"/>
          </a:xfrm>
          <a:prstGeom prst="rect">
            <a:avLst/>
          </a:prstGeom>
          <a:solidFill>
            <a:srgbClr val="CCFF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8" name="Rectangle 111">
            <a:extLst>
              <a:ext uri="{FF2B5EF4-FFF2-40B4-BE49-F238E27FC236}">
                <a16:creationId xmlns:a16="http://schemas.microsoft.com/office/drawing/2014/main" id="{BE88AA26-232C-4A75-8019-258D45EF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5735638"/>
            <a:ext cx="1041400" cy="495300"/>
          </a:xfrm>
          <a:prstGeom prst="rect">
            <a:avLst/>
          </a:prstGeom>
          <a:solidFill>
            <a:srgbClr val="FFFF99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9" name="Rectangle 112">
            <a:extLst>
              <a:ext uri="{FF2B5EF4-FFF2-40B4-BE49-F238E27FC236}">
                <a16:creationId xmlns:a16="http://schemas.microsoft.com/office/drawing/2014/main" id="{97B5A691-3140-4DF8-8C7D-3E2357D8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6230938"/>
            <a:ext cx="1047750" cy="495300"/>
          </a:xfrm>
          <a:prstGeom prst="rect">
            <a:avLst/>
          </a:prstGeom>
          <a:solidFill>
            <a:srgbClr val="FF99CC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40" name="Text Box 113">
            <a:extLst>
              <a:ext uri="{FF2B5EF4-FFF2-40B4-BE49-F238E27FC236}">
                <a16:creationId xmlns:a16="http://schemas.microsoft.com/office/drawing/2014/main" id="{276441F2-364E-4C9A-A902-331D1565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855913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Accuracy = </a:t>
            </a:r>
          </a:p>
        </p:txBody>
      </p:sp>
      <p:sp>
        <p:nvSpPr>
          <p:cNvPr id="36941" name="Text Box 114">
            <a:extLst>
              <a:ext uri="{FF2B5EF4-FFF2-40B4-BE49-F238E27FC236}">
                <a16:creationId xmlns:a16="http://schemas.microsoft.com/office/drawing/2014/main" id="{BEF50F71-C847-43EB-A6CE-D1EEC773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2698750"/>
            <a:ext cx="4700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Number of correct classifications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Number of instances in our database </a:t>
            </a:r>
          </a:p>
        </p:txBody>
      </p:sp>
      <p:sp>
        <p:nvSpPr>
          <p:cNvPr id="36942" name="Line 115">
            <a:extLst>
              <a:ext uri="{FF2B5EF4-FFF2-40B4-BE49-F238E27FC236}">
                <a16:creationId xmlns:a16="http://schemas.microsoft.com/office/drawing/2014/main" id="{25B6C386-1A82-4F25-A655-B75EDBAD02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5738" y="3127375"/>
            <a:ext cx="4397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Text Box 116">
            <a:extLst>
              <a:ext uri="{FF2B5EF4-FFF2-40B4-BE49-F238E27FC236}">
                <a16:creationId xmlns:a16="http://schemas.microsoft.com/office/drawing/2014/main" id="{709971BE-8D65-42A3-AFE4-56B161C5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3717925"/>
            <a:ext cx="69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K</a:t>
            </a:r>
            <a:r>
              <a:rPr lang="en-US" altLang="en-US" sz="1800"/>
              <a:t> =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4550-BAA2-4F89-B6FE-4FEE4FF2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II briefing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FFBA-78F2-4B3D-B7C9-1494C54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762000"/>
          </a:xfrm>
        </p:spPr>
        <p:txBody>
          <a:bodyPr>
            <a:normAutofit/>
          </a:bodyPr>
          <a:lstStyle/>
          <a:p>
            <a:r>
              <a:rPr lang="en-US" sz="2400" dirty="0"/>
              <a:t>Revisit slides on Nearest Neighbor Classification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4C4FC22-F4B8-4EB4-AC10-5AD8FB23B614}"/>
              </a:ext>
            </a:extLst>
          </p:cNvPr>
          <p:cNvGrpSpPr/>
          <p:nvPr/>
        </p:nvGrpSpPr>
        <p:grpSpPr>
          <a:xfrm>
            <a:off x="7086600" y="5188599"/>
            <a:ext cx="1756940" cy="1689721"/>
            <a:chOff x="1845231" y="1295400"/>
            <a:chExt cx="4993719" cy="480266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8D656A5-7759-4427-8631-84D69F9511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08065" y="3123163"/>
              <a:ext cx="2133598" cy="459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5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Antenna  Length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1A5EEBB-135E-4981-BB8A-246F933D3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EF73305-3D84-4952-B740-F1C684E9C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09411C7-82D9-4EA8-A5E2-F6CE55070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7DEE1C8-3A18-4D32-B5C9-94AD6CBE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7013259D-6D2E-4626-8373-72A28D511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E75885BD-EFC1-4BEA-BB2D-838CABA0D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60562C9-CE9A-42FB-9ECB-68BBD075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DC6C225-FFAC-48E0-A1AD-54D54A8DB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19306E8B-70BD-42B7-8043-E1BC3A7C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83D56FDC-4BA4-4D76-A5D0-0D2312CF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876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D44D92FC-F8A9-4E62-B041-ED5FB684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A1B9A865-C77C-469D-AFC9-FC6E4B474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34274F07-3CBC-4EBB-AD3C-C247111D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E54BA0F4-E9E0-4C47-8028-56E72FA1B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314F98BC-5160-4609-8130-684E5F1ED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7DCC5C6-C8E4-49C1-BA96-B146D490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DFD1B5E8-03D7-4AE0-9BEC-21C991DBF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2A8C19B-72BD-401E-849D-E331D866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DF9C39D-A5AC-4E71-A28A-A1D39143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657D851C-5950-4C8D-AC1A-6A40A33A2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495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3CAFB222-24A2-45CE-88EF-4F145DB63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02F94F1-CA0E-4B13-95AF-10D6BB3F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61A2384-EC9F-4537-90B0-67CE24C92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2FFDDC26-AABA-4E05-BBE9-3F21D59C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DCA64D3-1304-4EDA-8A58-1FC9EBB12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F6DEA2BA-D429-4D4E-B8F9-C5CB61850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4F30A87-E8A5-45EE-9752-8B8808F6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BF3ADFBD-56A2-4C08-946D-AC85BE35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177A4B1B-3E7F-4D5C-966F-DBE466863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E21C4BA0-9BDC-4F27-875B-54C51A2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114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A934451E-CB9E-40B6-8D64-631EDC97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738C64E5-E340-4554-83E8-81EBA0EEB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18B8D163-B489-4534-BA6A-A8B23696A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1EA16770-9D5F-4230-B7AE-18DDE8668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0FCE6E05-AAEA-4DD5-8320-051C5167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FE7E9E23-5E2C-42B9-9603-4B501A70A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E0D307FD-CF96-42BA-8C88-4E4F8379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BDAA741C-B48B-4E7F-935D-8C003582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3F970FA7-21CB-41E6-8118-EC5D86DB3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6F46671C-37C8-4D4C-8D34-4719D3B3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733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BC4E0286-2399-4FDD-A594-AB1B72EF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47E5182D-F57F-4290-805D-55CB0026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62FA35E3-19EF-49E3-B30D-C3219CD8A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B08E9088-104B-4599-9852-FC0134B97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B0E6B47D-BE8A-4E59-81FC-DE7A4868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B24B6E64-C358-4937-813B-BE090C50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2C079415-A591-4E57-84AD-389C878E0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D74ABD72-4AE0-4122-AD9E-9A0E5E7CA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074AE80D-6327-4135-AF79-C8CA409F6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55F6FE7B-E64C-421F-93B0-95A68EA60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352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60AB26FC-411E-4099-83A1-89A33ABBD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97B47024-A0D7-4B4B-A11E-DBEF6031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D93EE8AA-17D3-4902-85FA-579E9912E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1DB49543-1C06-4131-AE77-1E04C648E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331D8A97-0815-4497-9C07-0C045221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8281CFB3-6173-43F4-81DC-541F57EA7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34390429-6EB5-4452-85B0-5428D3811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77E0E46C-BB44-422D-8885-76FB67A4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9C5CC561-63D2-4EF6-8CC3-3693EECC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3E216A05-F0FB-43EB-A47A-4DBABC2B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971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EFCA4B89-5A5E-4DC8-A2B1-128EF8120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6541E912-0719-4E9F-8368-A86E0A52C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C778DB48-4FB4-4918-AF75-178077A57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1C489160-8627-4AFC-BF4D-7904E79A8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863EFA0E-B40D-4F94-BA61-6C0105B28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A1D840C6-EBA4-437C-AAC5-77D932FEB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5B100A47-A0DB-4CB0-9AB3-FDB9CA4F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08EBC976-BD08-407D-8525-4D4C549B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5D573F32-F4E3-4094-8DA7-CF0A00B8C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7130DD77-E02B-466F-83FC-C4B249332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590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5" name="Rectangle 73">
              <a:extLst>
                <a:ext uri="{FF2B5EF4-FFF2-40B4-BE49-F238E27FC236}">
                  <a16:creationId xmlns:a16="http://schemas.microsoft.com/office/drawing/2014/main" id="{97CD6290-15BE-4682-AC41-4A4D1655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6" name="Rectangle 74">
              <a:extLst>
                <a:ext uri="{FF2B5EF4-FFF2-40B4-BE49-F238E27FC236}">
                  <a16:creationId xmlns:a16="http://schemas.microsoft.com/office/drawing/2014/main" id="{1F1DF428-6C40-4905-AF77-15A80FDFC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7" name="Rectangle 75">
              <a:extLst>
                <a:ext uri="{FF2B5EF4-FFF2-40B4-BE49-F238E27FC236}">
                  <a16:creationId xmlns:a16="http://schemas.microsoft.com/office/drawing/2014/main" id="{B418C9A4-241F-4E16-ADF9-8EEB9998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156992E7-223C-4B5F-9242-69ABD2E1F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2FC3034D-DC0D-42F0-A6EA-BF7B95FC2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1581A855-17DE-4521-8031-90038F886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FEE78603-F34C-45BD-9C49-85336448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2" name="Rectangle 80">
              <a:extLst>
                <a:ext uri="{FF2B5EF4-FFF2-40B4-BE49-F238E27FC236}">
                  <a16:creationId xmlns:a16="http://schemas.microsoft.com/office/drawing/2014/main" id="{C9FAD283-A2A3-45BD-A4EF-A8F279C9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3" name="Rectangle 81">
              <a:extLst>
                <a:ext uri="{FF2B5EF4-FFF2-40B4-BE49-F238E27FC236}">
                  <a16:creationId xmlns:a16="http://schemas.microsoft.com/office/drawing/2014/main" id="{64645467-A965-48D9-9FFD-34641319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4" name="Rectangle 82">
              <a:extLst>
                <a:ext uri="{FF2B5EF4-FFF2-40B4-BE49-F238E27FC236}">
                  <a16:creationId xmlns:a16="http://schemas.microsoft.com/office/drawing/2014/main" id="{3E74133D-5E0E-4B84-B337-D9FB7D31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09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E7F84A59-AD7D-4437-9017-D86717C36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6" name="Rectangle 84">
              <a:extLst>
                <a:ext uri="{FF2B5EF4-FFF2-40B4-BE49-F238E27FC236}">
                  <a16:creationId xmlns:a16="http://schemas.microsoft.com/office/drawing/2014/main" id="{C2985466-E20F-4FA2-A218-6ED109DF8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7" name="Rectangle 85">
              <a:extLst>
                <a:ext uri="{FF2B5EF4-FFF2-40B4-BE49-F238E27FC236}">
                  <a16:creationId xmlns:a16="http://schemas.microsoft.com/office/drawing/2014/main" id="{2AAE10CD-1CF8-4271-9BEC-28FDAF35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8" name="Rectangle 86">
              <a:extLst>
                <a:ext uri="{FF2B5EF4-FFF2-40B4-BE49-F238E27FC236}">
                  <a16:creationId xmlns:a16="http://schemas.microsoft.com/office/drawing/2014/main" id="{3D84B17A-CE52-40A6-8F06-7A7CD269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DD3BEA5C-E9F0-4E42-969C-15050EB3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0" name="Rectangle 88">
              <a:extLst>
                <a:ext uri="{FF2B5EF4-FFF2-40B4-BE49-F238E27FC236}">
                  <a16:creationId xmlns:a16="http://schemas.microsoft.com/office/drawing/2014/main" id="{30E35C0E-08ED-4CF5-8AA4-EDA1EA1B9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1" name="Rectangle 89">
              <a:extLst>
                <a:ext uri="{FF2B5EF4-FFF2-40B4-BE49-F238E27FC236}">
                  <a16:creationId xmlns:a16="http://schemas.microsoft.com/office/drawing/2014/main" id="{4A204460-B5A8-42AF-906A-D3EF1DB88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2" name="Rectangle 90">
              <a:extLst>
                <a:ext uri="{FF2B5EF4-FFF2-40B4-BE49-F238E27FC236}">
                  <a16:creationId xmlns:a16="http://schemas.microsoft.com/office/drawing/2014/main" id="{DDC28DBC-83FE-4E71-9B3B-D8F14FE6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3" name="Rectangle 91">
              <a:extLst>
                <a:ext uri="{FF2B5EF4-FFF2-40B4-BE49-F238E27FC236}">
                  <a16:creationId xmlns:a16="http://schemas.microsoft.com/office/drawing/2014/main" id="{2CCB0ABA-E180-4AF0-8150-3134B759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4" name="Rectangle 92">
              <a:extLst>
                <a:ext uri="{FF2B5EF4-FFF2-40B4-BE49-F238E27FC236}">
                  <a16:creationId xmlns:a16="http://schemas.microsoft.com/office/drawing/2014/main" id="{C88D99FC-5F9B-4E13-BB06-D865F76C5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1828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5" name="Rectangle 93">
              <a:extLst>
                <a:ext uri="{FF2B5EF4-FFF2-40B4-BE49-F238E27FC236}">
                  <a16:creationId xmlns:a16="http://schemas.microsoft.com/office/drawing/2014/main" id="{9F6AD5E3-5EF5-4957-96C0-69118E079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6" name="Rectangle 94">
              <a:extLst>
                <a:ext uri="{FF2B5EF4-FFF2-40B4-BE49-F238E27FC236}">
                  <a16:creationId xmlns:a16="http://schemas.microsoft.com/office/drawing/2014/main" id="{A31480AB-12E8-4AE9-B4C2-A0168378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7" name="Rectangle 95">
              <a:extLst>
                <a:ext uri="{FF2B5EF4-FFF2-40B4-BE49-F238E27FC236}">
                  <a16:creationId xmlns:a16="http://schemas.microsoft.com/office/drawing/2014/main" id="{147222C7-BEA3-47B6-AE11-A617D743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8" name="Rectangle 96">
              <a:extLst>
                <a:ext uri="{FF2B5EF4-FFF2-40B4-BE49-F238E27FC236}">
                  <a16:creationId xmlns:a16="http://schemas.microsoft.com/office/drawing/2014/main" id="{F9D69DA5-2E80-4C86-AA4A-3DEA8D1E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99" name="Rectangle 97">
              <a:extLst>
                <a:ext uri="{FF2B5EF4-FFF2-40B4-BE49-F238E27FC236}">
                  <a16:creationId xmlns:a16="http://schemas.microsoft.com/office/drawing/2014/main" id="{C216FFDF-5C3D-4A5B-BA4B-3B4C14364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0" name="Rectangle 98">
              <a:extLst>
                <a:ext uri="{FF2B5EF4-FFF2-40B4-BE49-F238E27FC236}">
                  <a16:creationId xmlns:a16="http://schemas.microsoft.com/office/drawing/2014/main" id="{90CCFDC3-5522-498C-9085-5AFCB728E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1" name="Rectangle 99">
              <a:extLst>
                <a:ext uri="{FF2B5EF4-FFF2-40B4-BE49-F238E27FC236}">
                  <a16:creationId xmlns:a16="http://schemas.microsoft.com/office/drawing/2014/main" id="{DBEA1781-493E-43C0-9A5A-371994C3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2" name="Rectangle 100">
              <a:extLst>
                <a:ext uri="{FF2B5EF4-FFF2-40B4-BE49-F238E27FC236}">
                  <a16:creationId xmlns:a16="http://schemas.microsoft.com/office/drawing/2014/main" id="{1592EED4-6F5F-4611-8AEF-38E97B028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0365872E-6064-4BE4-B41D-E849F419A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D2E3C870-DDD6-4CAB-B108-98F49D342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1447800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75207797-5769-4E8C-93DE-A6A40D387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57800"/>
              <a:ext cx="38100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0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ADAE6407-F149-4EFF-BC2C-BFD9C7FE0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1447800"/>
              <a:ext cx="0" cy="3810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0"/>
            </a:p>
          </p:txBody>
        </p:sp>
        <p:sp>
          <p:nvSpPr>
            <p:cNvPr id="107" name="Oval 105">
              <a:extLst>
                <a:ext uri="{FF2B5EF4-FFF2-40B4-BE49-F238E27FC236}">
                  <a16:creationId xmlns:a16="http://schemas.microsoft.com/office/drawing/2014/main" id="{9ED7EE07-7D8A-4FEE-8D11-869D4EDB9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9624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8" name="Oval 106">
              <a:extLst>
                <a:ext uri="{FF2B5EF4-FFF2-40B4-BE49-F238E27FC236}">
                  <a16:creationId xmlns:a16="http://schemas.microsoft.com/office/drawing/2014/main" id="{45CB329B-2A98-4C79-BB99-68F4B849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4958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9" name="Rectangle 107" descr="Wide downward diagonal">
              <a:extLst>
                <a:ext uri="{FF2B5EF4-FFF2-40B4-BE49-F238E27FC236}">
                  <a16:creationId xmlns:a16="http://schemas.microsoft.com/office/drawing/2014/main" id="{D7043DFC-5CE6-4DBD-8D77-B9F5FC18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48" y="1968995"/>
              <a:ext cx="152400" cy="1524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10" name="Rectangle 108" descr="Wide downward diagonal">
              <a:extLst>
                <a:ext uri="{FF2B5EF4-FFF2-40B4-BE49-F238E27FC236}">
                  <a16:creationId xmlns:a16="http://schemas.microsoft.com/office/drawing/2014/main" id="{A431B29A-6BBC-4937-B3FB-A41532C2B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667000"/>
              <a:ext cx="152400" cy="1524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11" name="Rectangle 109" descr="Wide downward diagonal">
              <a:extLst>
                <a:ext uri="{FF2B5EF4-FFF2-40B4-BE49-F238E27FC236}">
                  <a16:creationId xmlns:a16="http://schemas.microsoft.com/office/drawing/2014/main" id="{4B6FDAAF-ECE9-407A-9CFB-D9C383EC3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152400" cy="1524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12" name="Rectangle 110" descr="Wide downward diagonal">
              <a:extLst>
                <a:ext uri="{FF2B5EF4-FFF2-40B4-BE49-F238E27FC236}">
                  <a16:creationId xmlns:a16="http://schemas.microsoft.com/office/drawing/2014/main" id="{5CFA4B99-AD74-46E0-BC2D-E5CBD866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667000"/>
              <a:ext cx="152400" cy="1524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13" name="Rectangle 111" descr="Wide downward diagonal">
              <a:extLst>
                <a:ext uri="{FF2B5EF4-FFF2-40B4-BE49-F238E27FC236}">
                  <a16:creationId xmlns:a16="http://schemas.microsoft.com/office/drawing/2014/main" id="{615D9F4C-66FC-4A43-B08B-49E06D3F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429000"/>
              <a:ext cx="152400" cy="1524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14" name="Oval 112">
              <a:extLst>
                <a:ext uri="{FF2B5EF4-FFF2-40B4-BE49-F238E27FC236}">
                  <a16:creationId xmlns:a16="http://schemas.microsoft.com/office/drawing/2014/main" id="{7642CB5E-E864-4479-A656-AF33C0F7C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1242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15" name="Oval 113">
              <a:extLst>
                <a:ext uri="{FF2B5EF4-FFF2-40B4-BE49-F238E27FC236}">
                  <a16:creationId xmlns:a16="http://schemas.microsoft.com/office/drawing/2014/main" id="{CE9EDAEB-84DE-4D9E-8D2D-50ED8274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8006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16" name="Oval 114">
              <a:extLst>
                <a:ext uri="{FF2B5EF4-FFF2-40B4-BE49-F238E27FC236}">
                  <a16:creationId xmlns:a16="http://schemas.microsoft.com/office/drawing/2014/main" id="{A9C51D25-965E-4A15-98D8-28E84ED7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4290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grpSp>
          <p:nvGrpSpPr>
            <p:cNvPr id="117" name="Group 115">
              <a:extLst>
                <a:ext uri="{FF2B5EF4-FFF2-40B4-BE49-F238E27FC236}">
                  <a16:creationId xmlns:a16="http://schemas.microsoft.com/office/drawing/2014/main" id="{C19BDC6A-BA0D-4EDB-8FFB-CCA277C3C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1295400"/>
              <a:ext cx="4781550" cy="4564063"/>
              <a:chOff x="1104" y="703"/>
              <a:chExt cx="3012" cy="2875"/>
            </a:xfrm>
          </p:grpSpPr>
          <p:sp>
            <p:nvSpPr>
              <p:cNvPr id="118" name="Text Box 116">
                <a:extLst>
                  <a:ext uri="{FF2B5EF4-FFF2-40B4-BE49-F238E27FC236}">
                    <a16:creationId xmlns:a16="http://schemas.microsoft.com/office/drawing/2014/main" id="{F61AB3BF-A6A4-47B9-A0D7-C4ACCB7F5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703"/>
                <a:ext cx="46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10</a:t>
                </a:r>
              </a:p>
            </p:txBody>
          </p:sp>
          <p:sp>
            <p:nvSpPr>
              <p:cNvPr id="119" name="Text Box 117">
                <a:extLst>
                  <a:ext uri="{FF2B5EF4-FFF2-40B4-BE49-F238E27FC236}">
                    <a16:creationId xmlns:a16="http://schemas.microsoft.com/office/drawing/2014/main" id="{1908CF72-D30D-46A9-92D2-587D3326A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1</a:t>
                </a:r>
              </a:p>
            </p:txBody>
          </p:sp>
          <p:sp>
            <p:nvSpPr>
              <p:cNvPr id="120" name="Text Box 118">
                <a:extLst>
                  <a:ext uri="{FF2B5EF4-FFF2-40B4-BE49-F238E27FC236}">
                    <a16:creationId xmlns:a16="http://schemas.microsoft.com/office/drawing/2014/main" id="{94029262-C40F-4307-B67E-807DE44BA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2</a:t>
                </a:r>
              </a:p>
            </p:txBody>
          </p:sp>
          <p:sp>
            <p:nvSpPr>
              <p:cNvPr id="121" name="Text Box 119">
                <a:extLst>
                  <a:ext uri="{FF2B5EF4-FFF2-40B4-BE49-F238E27FC236}">
                    <a16:creationId xmlns:a16="http://schemas.microsoft.com/office/drawing/2014/main" id="{48E9CE9C-EA75-4EE4-9225-863480913E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3</a:t>
                </a:r>
              </a:p>
            </p:txBody>
          </p:sp>
          <p:sp>
            <p:nvSpPr>
              <p:cNvPr id="122" name="Text Box 120">
                <a:extLst>
                  <a:ext uri="{FF2B5EF4-FFF2-40B4-BE49-F238E27FC236}">
                    <a16:creationId xmlns:a16="http://schemas.microsoft.com/office/drawing/2014/main" id="{7FFC8304-6E02-4A41-A634-E3A06EE9A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4</a:t>
                </a:r>
              </a:p>
            </p:txBody>
          </p:sp>
          <p:sp>
            <p:nvSpPr>
              <p:cNvPr id="123" name="Text Box 121">
                <a:extLst>
                  <a:ext uri="{FF2B5EF4-FFF2-40B4-BE49-F238E27FC236}">
                    <a16:creationId xmlns:a16="http://schemas.microsoft.com/office/drawing/2014/main" id="{4CD1428F-C0D4-4A21-8CC1-D8B1FE8CA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5</a:t>
                </a:r>
              </a:p>
            </p:txBody>
          </p:sp>
          <p:sp>
            <p:nvSpPr>
              <p:cNvPr id="124" name="Text Box 122">
                <a:extLst>
                  <a:ext uri="{FF2B5EF4-FFF2-40B4-BE49-F238E27FC236}">
                    <a16:creationId xmlns:a16="http://schemas.microsoft.com/office/drawing/2014/main" id="{AC3B8490-450A-4632-A7C7-2294261A7F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6</a:t>
                </a:r>
              </a:p>
            </p:txBody>
          </p:sp>
          <p:sp>
            <p:nvSpPr>
              <p:cNvPr id="125" name="Text Box 123">
                <a:extLst>
                  <a:ext uri="{FF2B5EF4-FFF2-40B4-BE49-F238E27FC236}">
                    <a16:creationId xmlns:a16="http://schemas.microsoft.com/office/drawing/2014/main" id="{46E37D0A-CBC6-48AA-A3C3-0DC2B3952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7</a:t>
                </a:r>
              </a:p>
            </p:txBody>
          </p:sp>
          <p:sp>
            <p:nvSpPr>
              <p:cNvPr id="126" name="Text Box 124">
                <a:extLst>
                  <a:ext uri="{FF2B5EF4-FFF2-40B4-BE49-F238E27FC236}">
                    <a16:creationId xmlns:a16="http://schemas.microsoft.com/office/drawing/2014/main" id="{99CB3C59-3D84-4785-AEA8-F09070B25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8</a:t>
                </a:r>
              </a:p>
            </p:txBody>
          </p:sp>
          <p:sp>
            <p:nvSpPr>
              <p:cNvPr id="127" name="Text Box 125">
                <a:extLst>
                  <a:ext uri="{FF2B5EF4-FFF2-40B4-BE49-F238E27FC236}">
                    <a16:creationId xmlns:a16="http://schemas.microsoft.com/office/drawing/2014/main" id="{AD4ABFA0-6A41-4183-89A3-737B76A530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9</a:t>
                </a:r>
              </a:p>
            </p:txBody>
          </p:sp>
          <p:sp>
            <p:nvSpPr>
              <p:cNvPr id="128" name="Text Box 126">
                <a:extLst>
                  <a:ext uri="{FF2B5EF4-FFF2-40B4-BE49-F238E27FC236}">
                    <a16:creationId xmlns:a16="http://schemas.microsoft.com/office/drawing/2014/main" id="{CAD44193-E300-4768-8C65-E7260226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47"/>
                <a:ext cx="46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10</a:t>
                </a:r>
              </a:p>
            </p:txBody>
          </p:sp>
          <p:sp>
            <p:nvSpPr>
              <p:cNvPr id="129" name="Text Box 127">
                <a:extLst>
                  <a:ext uri="{FF2B5EF4-FFF2-40B4-BE49-F238E27FC236}">
                    <a16:creationId xmlns:a16="http://schemas.microsoft.com/office/drawing/2014/main" id="{F5D0CDD0-36C5-413B-9854-73CE51A72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86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1</a:t>
                </a:r>
              </a:p>
            </p:txBody>
          </p:sp>
          <p:sp>
            <p:nvSpPr>
              <p:cNvPr id="130" name="Text Box 128">
                <a:extLst>
                  <a:ext uri="{FF2B5EF4-FFF2-40B4-BE49-F238E27FC236}">
                    <a16:creationId xmlns:a16="http://schemas.microsoft.com/office/drawing/2014/main" id="{CF5DEE25-F0D7-4F95-AD8A-E8F2DDD28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62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2</a:t>
                </a:r>
              </a:p>
            </p:txBody>
          </p:sp>
          <p:sp>
            <p:nvSpPr>
              <p:cNvPr id="131" name="Text Box 129">
                <a:extLst>
                  <a:ext uri="{FF2B5EF4-FFF2-40B4-BE49-F238E27FC236}">
                    <a16:creationId xmlns:a16="http://schemas.microsoft.com/office/drawing/2014/main" id="{9BF8CBA7-166F-4DDD-997D-A6CF9C0E7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38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3</a:t>
                </a:r>
              </a:p>
            </p:txBody>
          </p:sp>
          <p:sp>
            <p:nvSpPr>
              <p:cNvPr id="132" name="Text Box 130">
                <a:extLst>
                  <a:ext uri="{FF2B5EF4-FFF2-40B4-BE49-F238E27FC236}">
                    <a16:creationId xmlns:a16="http://schemas.microsoft.com/office/drawing/2014/main" id="{486E4564-2A25-407C-AE2F-6C96F0095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4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4</a:t>
                </a:r>
              </a:p>
            </p:txBody>
          </p:sp>
          <p:sp>
            <p:nvSpPr>
              <p:cNvPr id="133" name="Text Box 131">
                <a:extLst>
                  <a:ext uri="{FF2B5EF4-FFF2-40B4-BE49-F238E27FC236}">
                    <a16:creationId xmlns:a16="http://schemas.microsoft.com/office/drawing/2014/main" id="{C6A7A339-FB7D-4C75-9A84-FDB72BF53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0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5</a:t>
                </a:r>
              </a:p>
            </p:txBody>
          </p:sp>
          <p:sp>
            <p:nvSpPr>
              <p:cNvPr id="134" name="Text Box 132">
                <a:extLst>
                  <a:ext uri="{FF2B5EF4-FFF2-40B4-BE49-F238E27FC236}">
                    <a16:creationId xmlns:a16="http://schemas.microsoft.com/office/drawing/2014/main" id="{B55DC3D6-EB33-42C1-A10A-8D324A03D5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66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6</a:t>
                </a:r>
              </a:p>
            </p:txBody>
          </p:sp>
          <p:sp>
            <p:nvSpPr>
              <p:cNvPr id="135" name="Text Box 133">
                <a:extLst>
                  <a:ext uri="{FF2B5EF4-FFF2-40B4-BE49-F238E27FC236}">
                    <a16:creationId xmlns:a16="http://schemas.microsoft.com/office/drawing/2014/main" id="{E5E639F0-3200-4E71-87C2-7CA4232D2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42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7</a:t>
                </a:r>
              </a:p>
            </p:txBody>
          </p:sp>
          <p:sp>
            <p:nvSpPr>
              <p:cNvPr id="136" name="Text Box 134">
                <a:extLst>
                  <a:ext uri="{FF2B5EF4-FFF2-40B4-BE49-F238E27FC236}">
                    <a16:creationId xmlns:a16="http://schemas.microsoft.com/office/drawing/2014/main" id="{BA1E1808-FD9B-47EC-84B8-4A3B77574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8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8</a:t>
                </a:r>
              </a:p>
            </p:txBody>
          </p:sp>
          <p:sp>
            <p:nvSpPr>
              <p:cNvPr id="137" name="Text Box 135">
                <a:extLst>
                  <a:ext uri="{FF2B5EF4-FFF2-40B4-BE49-F238E27FC236}">
                    <a16:creationId xmlns:a16="http://schemas.microsoft.com/office/drawing/2014/main" id="{218597EB-2344-4DCD-9B25-3F0DAF65D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94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9</a:t>
                </a:r>
              </a:p>
            </p:txBody>
          </p:sp>
        </p:grpSp>
        <p:sp>
          <p:nvSpPr>
            <p:cNvPr id="138" name="Rectangle 160">
              <a:extLst>
                <a:ext uri="{FF2B5EF4-FFF2-40B4-BE49-F238E27FC236}">
                  <a16:creationId xmlns:a16="http://schemas.microsoft.com/office/drawing/2014/main" id="{86A5900C-B679-4B97-A62C-4346469D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7" y="5638798"/>
              <a:ext cx="2133602" cy="45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5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Abdomen Length</a:t>
              </a:r>
            </a:p>
          </p:txBody>
        </p:sp>
        <p:grpSp>
          <p:nvGrpSpPr>
            <p:cNvPr id="139" name="Group 161">
              <a:extLst>
                <a:ext uri="{FF2B5EF4-FFF2-40B4-BE49-F238E27FC236}">
                  <a16:creationId xmlns:a16="http://schemas.microsoft.com/office/drawing/2014/main" id="{7AD044E2-A7CB-426A-BAB5-18542E400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988" y="1449388"/>
              <a:ext cx="3690937" cy="3754437"/>
              <a:chOff x="1691" y="928"/>
              <a:chExt cx="2325" cy="2365"/>
            </a:xfrm>
          </p:grpSpPr>
          <p:sp>
            <p:nvSpPr>
              <p:cNvPr id="140" name="Oval 162">
                <a:extLst>
                  <a:ext uri="{FF2B5EF4-FFF2-40B4-BE49-F238E27FC236}">
                    <a16:creationId xmlns:a16="http://schemas.microsoft.com/office/drawing/2014/main" id="{E7A6948B-848D-417F-BA84-F069D08BB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" y="251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41" name="Oval 163">
                <a:extLst>
                  <a:ext uri="{FF2B5EF4-FFF2-40B4-BE49-F238E27FC236}">
                    <a16:creationId xmlns:a16="http://schemas.microsoft.com/office/drawing/2014/main" id="{5F7F33DC-40CD-4358-ADF8-431BEADB7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84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42" name="Rectangle 164" descr="Wide downward diagonal">
                <a:extLst>
                  <a:ext uri="{FF2B5EF4-FFF2-40B4-BE49-F238E27FC236}">
                    <a16:creationId xmlns:a16="http://schemas.microsoft.com/office/drawing/2014/main" id="{BF0103B7-CE3F-447A-A34E-BEB24B10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1232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43" name="Rectangle 165" descr="Wide downward diagonal">
                <a:extLst>
                  <a:ext uri="{FF2B5EF4-FFF2-40B4-BE49-F238E27FC236}">
                    <a16:creationId xmlns:a16="http://schemas.microsoft.com/office/drawing/2014/main" id="{A0A70A06-10FA-4342-AD88-F8668B2D8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648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44" name="Rectangle 166" descr="Wide downward diagonal">
                <a:extLst>
                  <a:ext uri="{FF2B5EF4-FFF2-40B4-BE49-F238E27FC236}">
                    <a16:creationId xmlns:a16="http://schemas.microsoft.com/office/drawing/2014/main" id="{8B23171A-F7CD-4D00-BF2F-59E26670C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1072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45" name="Rectangle 167" descr="Wide downward diagonal">
                <a:extLst>
                  <a:ext uri="{FF2B5EF4-FFF2-40B4-BE49-F238E27FC236}">
                    <a16:creationId xmlns:a16="http://schemas.microsoft.com/office/drawing/2014/main" id="{61C040DC-0F7B-4C09-AF70-6A9AA826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1696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46" name="Rectangle 168" descr="Wide downward diagonal">
                <a:extLst>
                  <a:ext uri="{FF2B5EF4-FFF2-40B4-BE49-F238E27FC236}">
                    <a16:creationId xmlns:a16="http://schemas.microsoft.com/office/drawing/2014/main" id="{CB9946C8-A743-47A4-92A2-E47EEB876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219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47" name="Oval 169">
                <a:extLst>
                  <a:ext uri="{FF2B5EF4-FFF2-40B4-BE49-F238E27FC236}">
                    <a16:creationId xmlns:a16="http://schemas.microsoft.com/office/drawing/2014/main" id="{C8E6DAF5-8671-4DC1-94DA-E685D2F2A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11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48" name="Oval 170">
                <a:extLst>
                  <a:ext uri="{FF2B5EF4-FFF2-40B4-BE49-F238E27FC236}">
                    <a16:creationId xmlns:a16="http://schemas.microsoft.com/office/drawing/2014/main" id="{5F6956FE-311E-40AB-B92D-33DF598A3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304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49" name="Oval 171">
                <a:extLst>
                  <a:ext uri="{FF2B5EF4-FFF2-40B4-BE49-F238E27FC236}">
                    <a16:creationId xmlns:a16="http://schemas.microsoft.com/office/drawing/2014/main" id="{DCB6C358-896A-4398-A973-42AEB8B3C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" y="217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0" name="Oval 172">
                <a:extLst>
                  <a:ext uri="{FF2B5EF4-FFF2-40B4-BE49-F238E27FC236}">
                    <a16:creationId xmlns:a16="http://schemas.microsoft.com/office/drawing/2014/main" id="{C4594230-507B-4E24-BB46-BD58298E4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6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1" name="Oval 173">
                <a:extLst>
                  <a:ext uri="{FF2B5EF4-FFF2-40B4-BE49-F238E27FC236}">
                    <a16:creationId xmlns:a16="http://schemas.microsoft.com/office/drawing/2014/main" id="{9FF1AEAC-B95E-41C7-947C-6AB7CF659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" y="275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2" name="Oval 174">
                <a:extLst>
                  <a:ext uri="{FF2B5EF4-FFF2-40B4-BE49-F238E27FC236}">
                    <a16:creationId xmlns:a16="http://schemas.microsoft.com/office/drawing/2014/main" id="{E6244148-AE0F-4569-8099-7FF419FE4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294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3" name="Oval 175">
                <a:extLst>
                  <a:ext uri="{FF2B5EF4-FFF2-40B4-BE49-F238E27FC236}">
                    <a16:creationId xmlns:a16="http://schemas.microsoft.com/office/drawing/2014/main" id="{31367511-B5A6-46DA-A8AD-D87AE7058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46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4" name="Oval 176">
                <a:extLst>
                  <a:ext uri="{FF2B5EF4-FFF2-40B4-BE49-F238E27FC236}">
                    <a16:creationId xmlns:a16="http://schemas.microsoft.com/office/drawing/2014/main" id="{1042C268-96EF-438D-A9E5-877AFC11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" y="193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5" name="Oval 177">
                <a:extLst>
                  <a:ext uri="{FF2B5EF4-FFF2-40B4-BE49-F238E27FC236}">
                    <a16:creationId xmlns:a16="http://schemas.microsoft.com/office/drawing/2014/main" id="{BC3FE6D8-E66F-4999-87E8-62F56252B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187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6" name="Oval 178">
                <a:extLst>
                  <a:ext uri="{FF2B5EF4-FFF2-40B4-BE49-F238E27FC236}">
                    <a16:creationId xmlns:a16="http://schemas.microsoft.com/office/drawing/2014/main" id="{CECB8805-A5B6-43B7-8461-1A3E34155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" y="241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7" name="Oval 179">
                <a:extLst>
                  <a:ext uri="{FF2B5EF4-FFF2-40B4-BE49-F238E27FC236}">
                    <a16:creationId xmlns:a16="http://schemas.microsoft.com/office/drawing/2014/main" id="{478472CC-9E89-4BE2-9115-E94954DF2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236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8" name="Oval 180">
                <a:extLst>
                  <a:ext uri="{FF2B5EF4-FFF2-40B4-BE49-F238E27FC236}">
                    <a16:creationId xmlns:a16="http://schemas.microsoft.com/office/drawing/2014/main" id="{594EB639-1406-43F6-BD44-2FF9835F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270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59" name="Oval 181">
                <a:extLst>
                  <a:ext uri="{FF2B5EF4-FFF2-40B4-BE49-F238E27FC236}">
                    <a16:creationId xmlns:a16="http://schemas.microsoft.com/office/drawing/2014/main" id="{AC2389B6-E50B-4457-A445-93794FD01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" y="265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0" name="Oval 182">
                <a:extLst>
                  <a:ext uri="{FF2B5EF4-FFF2-40B4-BE49-F238E27FC236}">
                    <a16:creationId xmlns:a16="http://schemas.microsoft.com/office/drawing/2014/main" id="{8CBF5D0A-A70D-4A6C-B665-E4615C488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16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1" name="Oval 183">
                <a:extLst>
                  <a:ext uri="{FF2B5EF4-FFF2-40B4-BE49-F238E27FC236}">
                    <a16:creationId xmlns:a16="http://schemas.microsoft.com/office/drawing/2014/main" id="{B8DD9070-A42A-49FD-82B0-F4C4677E1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27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2" name="Oval 184">
                <a:extLst>
                  <a:ext uri="{FF2B5EF4-FFF2-40B4-BE49-F238E27FC236}">
                    <a16:creationId xmlns:a16="http://schemas.microsoft.com/office/drawing/2014/main" id="{C06165E2-70CB-4F9B-B46C-F8DCCF5A9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60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3" name="Rectangle 185" descr="Wide downward diagonal">
                <a:extLst>
                  <a:ext uri="{FF2B5EF4-FFF2-40B4-BE49-F238E27FC236}">
                    <a16:creationId xmlns:a16="http://schemas.microsoft.com/office/drawing/2014/main" id="{DE9E9B8F-80DB-4A58-974A-8234EB4AF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" y="1552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4" name="Rectangle 186" descr="Wide downward diagonal">
                <a:extLst>
                  <a:ext uri="{FF2B5EF4-FFF2-40B4-BE49-F238E27FC236}">
                    <a16:creationId xmlns:a16="http://schemas.microsoft.com/office/drawing/2014/main" id="{51A1245F-9530-4519-8F42-4FC5B78D2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1744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5" name="Rectangle 187" descr="Wide downward diagonal">
                <a:extLst>
                  <a:ext uri="{FF2B5EF4-FFF2-40B4-BE49-F238E27FC236}">
                    <a16:creationId xmlns:a16="http://schemas.microsoft.com/office/drawing/2014/main" id="{929D2F0B-1931-4F75-B4E2-75B0EF1C7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1504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6" name="Rectangle 188" descr="Wide downward diagonal">
                <a:extLst>
                  <a:ext uri="{FF2B5EF4-FFF2-40B4-BE49-F238E27FC236}">
                    <a16:creationId xmlns:a16="http://schemas.microsoft.com/office/drawing/2014/main" id="{EE473371-A26C-4C08-9B87-67C14530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1792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7" name="Rectangle 189" descr="Wide downward diagonal">
                <a:extLst>
                  <a:ext uri="{FF2B5EF4-FFF2-40B4-BE49-F238E27FC236}">
                    <a16:creationId xmlns:a16="http://schemas.microsoft.com/office/drawing/2014/main" id="{382D7A57-36AA-4573-9015-259A630C8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408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8" name="Rectangle 190" descr="Wide downward diagonal">
                <a:extLst>
                  <a:ext uri="{FF2B5EF4-FFF2-40B4-BE49-F238E27FC236}">
                    <a16:creationId xmlns:a16="http://schemas.microsoft.com/office/drawing/2014/main" id="{9FC651B2-01E2-4B35-ADEA-F56E1EB2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1552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69" name="Rectangle 191" descr="Wide downward diagonal">
                <a:extLst>
                  <a:ext uri="{FF2B5EF4-FFF2-40B4-BE49-F238E27FC236}">
                    <a16:creationId xmlns:a16="http://schemas.microsoft.com/office/drawing/2014/main" id="{2EE8C129-A4D3-40A3-8350-DAB3282FC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976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0" name="Rectangle 192" descr="Wide downward diagonal">
                <a:extLst>
                  <a:ext uri="{FF2B5EF4-FFF2-40B4-BE49-F238E27FC236}">
                    <a16:creationId xmlns:a16="http://schemas.microsoft.com/office/drawing/2014/main" id="{DB6A4D39-232B-475B-B7AB-6705D2719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928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1" name="Rectangle 193" descr="Wide downward diagonal">
                <a:extLst>
                  <a:ext uri="{FF2B5EF4-FFF2-40B4-BE49-F238E27FC236}">
                    <a16:creationId xmlns:a16="http://schemas.microsoft.com/office/drawing/2014/main" id="{E2CE549B-C0B6-45DC-B4BD-F0557F6D1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1238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2" name="Rectangle 194" descr="Wide downward diagonal">
                <a:extLst>
                  <a:ext uri="{FF2B5EF4-FFF2-40B4-BE49-F238E27FC236}">
                    <a16:creationId xmlns:a16="http://schemas.microsoft.com/office/drawing/2014/main" id="{4DFF6A90-44AC-47C3-A34B-2EEBD7F3E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1888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3" name="Rectangle 195" descr="Wide downward diagonal">
                <a:extLst>
                  <a:ext uri="{FF2B5EF4-FFF2-40B4-BE49-F238E27FC236}">
                    <a16:creationId xmlns:a16="http://schemas.microsoft.com/office/drawing/2014/main" id="{9FFBBA0E-C9BF-4C28-8F38-C2743AC5A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1264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4" name="Rectangle 196" descr="Wide downward diagonal">
                <a:extLst>
                  <a:ext uri="{FF2B5EF4-FFF2-40B4-BE49-F238E27FC236}">
                    <a16:creationId xmlns:a16="http://schemas.microsoft.com/office/drawing/2014/main" id="{12B8F5C4-029F-4D63-9124-60CCB95EB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" y="1360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5" name="Rectangle 197" descr="Wide downward diagonal">
                <a:extLst>
                  <a:ext uri="{FF2B5EF4-FFF2-40B4-BE49-F238E27FC236}">
                    <a16:creationId xmlns:a16="http://schemas.microsoft.com/office/drawing/2014/main" id="{0713A4D2-4E62-4269-AA7D-A8EC05EE2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1456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6" name="Rectangle 198" descr="Wide downward diagonal">
                <a:extLst>
                  <a:ext uri="{FF2B5EF4-FFF2-40B4-BE49-F238E27FC236}">
                    <a16:creationId xmlns:a16="http://schemas.microsoft.com/office/drawing/2014/main" id="{3E0F5441-58E3-441A-AA91-D08863EAB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408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7" name="Rectangle 199" descr="Wide downward diagonal">
                <a:extLst>
                  <a:ext uri="{FF2B5EF4-FFF2-40B4-BE49-F238E27FC236}">
                    <a16:creationId xmlns:a16="http://schemas.microsoft.com/office/drawing/2014/main" id="{B8150979-F470-43AD-9512-FBE5A9F7B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936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8" name="Rectangle 200" descr="Wide downward diagonal">
                <a:extLst>
                  <a:ext uri="{FF2B5EF4-FFF2-40B4-BE49-F238E27FC236}">
                    <a16:creationId xmlns:a16="http://schemas.microsoft.com/office/drawing/2014/main" id="{2327028C-3253-41ED-BEA4-185F22188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1984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79" name="Oval 201">
                <a:extLst>
                  <a:ext uri="{FF2B5EF4-FFF2-40B4-BE49-F238E27FC236}">
                    <a16:creationId xmlns:a16="http://schemas.microsoft.com/office/drawing/2014/main" id="{43AB7808-5BA0-4D74-967B-4EBCFE1B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251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0" name="Oval 202">
                <a:extLst>
                  <a:ext uri="{FF2B5EF4-FFF2-40B4-BE49-F238E27FC236}">
                    <a16:creationId xmlns:a16="http://schemas.microsoft.com/office/drawing/2014/main" id="{2EF5F65E-1BD7-4BFA-BD45-B866CE299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212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1" name="Oval 203">
                <a:extLst>
                  <a:ext uri="{FF2B5EF4-FFF2-40B4-BE49-F238E27FC236}">
                    <a16:creationId xmlns:a16="http://schemas.microsoft.com/office/drawing/2014/main" id="{AF3D9AD6-9C57-4F82-841C-FB40A6A4B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33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2" name="Oval 204">
                <a:extLst>
                  <a:ext uri="{FF2B5EF4-FFF2-40B4-BE49-F238E27FC236}">
                    <a16:creationId xmlns:a16="http://schemas.microsoft.com/office/drawing/2014/main" id="{42C91BF5-DA94-4FD0-BAC9-14DFEC220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233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3" name="Oval 205">
                <a:extLst>
                  <a:ext uri="{FF2B5EF4-FFF2-40B4-BE49-F238E27FC236}">
                    <a16:creationId xmlns:a16="http://schemas.microsoft.com/office/drawing/2014/main" id="{97F09A55-EFD1-4BD4-B242-49D02273E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268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4" name="Oval 206">
                <a:extLst>
                  <a:ext uri="{FF2B5EF4-FFF2-40B4-BE49-F238E27FC236}">
                    <a16:creationId xmlns:a16="http://schemas.microsoft.com/office/drawing/2014/main" id="{8771D64C-D98D-48A8-A4AF-35FF32AC4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" y="241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5" name="Oval 207">
                <a:extLst>
                  <a:ext uri="{FF2B5EF4-FFF2-40B4-BE49-F238E27FC236}">
                    <a16:creationId xmlns:a16="http://schemas.microsoft.com/office/drawing/2014/main" id="{30CAE80E-E31A-419A-B6D7-EE078C416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292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6" name="Oval 208">
                <a:extLst>
                  <a:ext uri="{FF2B5EF4-FFF2-40B4-BE49-F238E27FC236}">
                    <a16:creationId xmlns:a16="http://schemas.microsoft.com/office/drawing/2014/main" id="{6C4FACEE-CCF1-42C7-A8A2-3498C4DE9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26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7" name="Oval 209">
                <a:extLst>
                  <a:ext uri="{FF2B5EF4-FFF2-40B4-BE49-F238E27FC236}">
                    <a16:creationId xmlns:a16="http://schemas.microsoft.com/office/drawing/2014/main" id="{B6354A71-A571-450E-80A1-4F3A1511F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80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8" name="Oval 210">
                <a:extLst>
                  <a:ext uri="{FF2B5EF4-FFF2-40B4-BE49-F238E27FC236}">
                    <a16:creationId xmlns:a16="http://schemas.microsoft.com/office/drawing/2014/main" id="{72BCD1AB-D757-4C12-836B-4A82331DD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319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89" name="Rectangle 211" descr="Wide downward diagonal">
                <a:extLst>
                  <a:ext uri="{FF2B5EF4-FFF2-40B4-BE49-F238E27FC236}">
                    <a16:creationId xmlns:a16="http://schemas.microsoft.com/office/drawing/2014/main" id="{4E82B3D3-7031-4C2D-B795-D9C0C0E0E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1818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90" name="Rectangle 212" descr="Wide downward diagonal">
                <a:extLst>
                  <a:ext uri="{FF2B5EF4-FFF2-40B4-BE49-F238E27FC236}">
                    <a16:creationId xmlns:a16="http://schemas.microsoft.com/office/drawing/2014/main" id="{9FD95879-2C5A-4EFC-A23E-9765CCC3A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205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91" name="Rectangle 213" descr="Wide downward diagonal">
                <a:extLst>
                  <a:ext uri="{FF2B5EF4-FFF2-40B4-BE49-F238E27FC236}">
                    <a16:creationId xmlns:a16="http://schemas.microsoft.com/office/drawing/2014/main" id="{CC409E72-1399-4A73-9C85-C52EF163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608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92" name="Rectangle 214" descr="Wide downward diagonal">
                <a:extLst>
                  <a:ext uri="{FF2B5EF4-FFF2-40B4-BE49-F238E27FC236}">
                    <a16:creationId xmlns:a16="http://schemas.microsoft.com/office/drawing/2014/main" id="{15572282-C8DA-43F3-AB81-31B1187D9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" y="2090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  <p:sp>
            <p:nvSpPr>
              <p:cNvPr id="193" name="Rectangle 215" descr="Wide downward diagonal">
                <a:extLst>
                  <a:ext uri="{FF2B5EF4-FFF2-40B4-BE49-F238E27FC236}">
                    <a16:creationId xmlns:a16="http://schemas.microsoft.com/office/drawing/2014/main" id="{CA29C6EC-93DA-468A-A0A2-BC2BE5DFC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1" y="1583"/>
                <a:ext cx="96" cy="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700"/>
              </a:p>
            </p:txBody>
          </p:sp>
        </p:grp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E6DFD387-80E9-4223-8B5C-059F0D43985F}"/>
              </a:ext>
            </a:extLst>
          </p:cNvPr>
          <p:cNvGrpSpPr/>
          <p:nvPr/>
        </p:nvGrpSpPr>
        <p:grpSpPr>
          <a:xfrm>
            <a:off x="7093126" y="1851294"/>
            <a:ext cx="1756940" cy="1689721"/>
            <a:chOff x="1481507" y="4107176"/>
            <a:chExt cx="1756940" cy="1689721"/>
          </a:xfrm>
        </p:grpSpPr>
        <p:sp>
          <p:nvSpPr>
            <p:cNvPr id="196" name="Rectangle 2">
              <a:extLst>
                <a:ext uri="{FF2B5EF4-FFF2-40B4-BE49-F238E27FC236}">
                  <a16:creationId xmlns:a16="http://schemas.microsoft.com/office/drawing/2014/main" id="{03C0590E-68CD-4C10-B8F0-6C6277F480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86967" y="4750238"/>
              <a:ext cx="750664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5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Antenna  Length</a:t>
              </a:r>
            </a:p>
          </p:txBody>
        </p:sp>
        <p:sp>
          <p:nvSpPr>
            <p:cNvPr id="297" name="Line 103">
              <a:extLst>
                <a:ext uri="{FF2B5EF4-FFF2-40B4-BE49-F238E27FC236}">
                  <a16:creationId xmlns:a16="http://schemas.microsoft.com/office/drawing/2014/main" id="{E3D9D3F6-B931-4737-BA28-E797FB15B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862" y="5492526"/>
              <a:ext cx="13404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0"/>
            </a:p>
          </p:txBody>
        </p:sp>
        <p:sp>
          <p:nvSpPr>
            <p:cNvPr id="298" name="Line 104">
              <a:extLst>
                <a:ext uri="{FF2B5EF4-FFF2-40B4-BE49-F238E27FC236}">
                  <a16:creationId xmlns:a16="http://schemas.microsoft.com/office/drawing/2014/main" id="{56060E72-062A-4059-878F-EE85942A1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3821" y="4160795"/>
              <a:ext cx="0" cy="13404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0"/>
            </a:p>
          </p:txBody>
        </p:sp>
        <p:sp>
          <p:nvSpPr>
            <p:cNvPr id="299" name="Oval 105">
              <a:extLst>
                <a:ext uri="{FF2B5EF4-FFF2-40B4-BE49-F238E27FC236}">
                  <a16:creationId xmlns:a16="http://schemas.microsoft.com/office/drawing/2014/main" id="{63A107E9-0DA9-497C-A386-D225F9F64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909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0" name="Oval 106">
              <a:extLst>
                <a:ext uri="{FF2B5EF4-FFF2-40B4-BE49-F238E27FC236}">
                  <a16:creationId xmlns:a16="http://schemas.microsoft.com/office/drawing/2014/main" id="{A1B39FE5-3E7A-45D1-A3BD-15DA3F074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384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1" name="Rectangle 107" descr="Wide downward diagonal">
              <a:extLst>
                <a:ext uri="{FF2B5EF4-FFF2-40B4-BE49-F238E27FC236}">
                  <a16:creationId xmlns:a16="http://schemas.microsoft.com/office/drawing/2014/main" id="{61CC177E-A616-4EF8-98BD-8E047F23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907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2" name="Rectangle 108" descr="Wide downward diagonal">
              <a:extLst>
                <a:ext uri="{FF2B5EF4-FFF2-40B4-BE49-F238E27FC236}">
                  <a16:creationId xmlns:a16="http://schemas.microsoft.com/office/drawing/2014/main" id="{731834B8-FA99-42BE-A3A8-1CEDADA52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54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3" name="Rectangle 109" descr="Wide downward diagonal">
              <a:extLst>
                <a:ext uri="{FF2B5EF4-FFF2-40B4-BE49-F238E27FC236}">
                  <a16:creationId xmlns:a16="http://schemas.microsoft.com/office/drawing/2014/main" id="{07CB3D29-316F-4AE5-887A-8BA8015A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430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4" name="Rectangle 110" descr="Wide downward diagonal">
              <a:extLst>
                <a:ext uri="{FF2B5EF4-FFF2-40B4-BE49-F238E27FC236}">
                  <a16:creationId xmlns:a16="http://schemas.microsoft.com/office/drawing/2014/main" id="{1EF09695-3B83-49C3-A836-90DFAAAC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049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5" name="Rectangle 111" descr="Wide downward diagonal">
              <a:extLst>
                <a:ext uri="{FF2B5EF4-FFF2-40B4-BE49-F238E27FC236}">
                  <a16:creationId xmlns:a16="http://schemas.microsoft.com/office/drawing/2014/main" id="{6689CC30-9EF7-4F39-B520-9BF38F4E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39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6" name="Oval 112">
              <a:extLst>
                <a:ext uri="{FF2B5EF4-FFF2-40B4-BE49-F238E27FC236}">
                  <a16:creationId xmlns:a16="http://schemas.microsoft.com/office/drawing/2014/main" id="{0EB787B2-467E-4D53-9F9F-EA102D991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575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7" name="Oval 113">
              <a:extLst>
                <a:ext uri="{FF2B5EF4-FFF2-40B4-BE49-F238E27FC236}">
                  <a16:creationId xmlns:a16="http://schemas.microsoft.com/office/drawing/2014/main" id="{C3AB10AE-D432-42BC-B95D-659826775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480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08" name="Oval 114">
              <a:extLst>
                <a:ext uri="{FF2B5EF4-FFF2-40B4-BE49-F238E27FC236}">
                  <a16:creationId xmlns:a16="http://schemas.microsoft.com/office/drawing/2014/main" id="{D9F7C468-3BD0-4641-AD07-E40DAF69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90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grpSp>
          <p:nvGrpSpPr>
            <p:cNvPr id="309" name="Group 115">
              <a:extLst>
                <a:ext uri="{FF2B5EF4-FFF2-40B4-BE49-F238E27FC236}">
                  <a16:creationId xmlns:a16="http://schemas.microsoft.com/office/drawing/2014/main" id="{6EBADB73-7957-4586-A3A7-1D9AAD917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6154" y="4107176"/>
              <a:ext cx="1682293" cy="1605775"/>
              <a:chOff x="1104" y="703"/>
              <a:chExt cx="3012" cy="2875"/>
            </a:xfrm>
          </p:grpSpPr>
          <p:sp>
            <p:nvSpPr>
              <p:cNvPr id="366" name="Text Box 116">
                <a:extLst>
                  <a:ext uri="{FF2B5EF4-FFF2-40B4-BE49-F238E27FC236}">
                    <a16:creationId xmlns:a16="http://schemas.microsoft.com/office/drawing/2014/main" id="{9F457523-FD35-4EAB-9F88-A3E3C023CC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703"/>
                <a:ext cx="46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10</a:t>
                </a:r>
              </a:p>
            </p:txBody>
          </p:sp>
          <p:sp>
            <p:nvSpPr>
              <p:cNvPr id="367" name="Text Box 117">
                <a:extLst>
                  <a:ext uri="{FF2B5EF4-FFF2-40B4-BE49-F238E27FC236}">
                    <a16:creationId xmlns:a16="http://schemas.microsoft.com/office/drawing/2014/main" id="{FFD4BE82-AFEC-46F0-92AF-24F871017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1</a:t>
                </a:r>
              </a:p>
            </p:txBody>
          </p:sp>
          <p:sp>
            <p:nvSpPr>
              <p:cNvPr id="368" name="Text Box 118">
                <a:extLst>
                  <a:ext uri="{FF2B5EF4-FFF2-40B4-BE49-F238E27FC236}">
                    <a16:creationId xmlns:a16="http://schemas.microsoft.com/office/drawing/2014/main" id="{2DBCE0C3-1577-4AFE-B2F0-0DFA84463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2</a:t>
                </a:r>
              </a:p>
            </p:txBody>
          </p:sp>
          <p:sp>
            <p:nvSpPr>
              <p:cNvPr id="369" name="Text Box 119">
                <a:extLst>
                  <a:ext uri="{FF2B5EF4-FFF2-40B4-BE49-F238E27FC236}">
                    <a16:creationId xmlns:a16="http://schemas.microsoft.com/office/drawing/2014/main" id="{3D374BED-A624-4DFB-B5B6-035BAD500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3</a:t>
                </a:r>
              </a:p>
            </p:txBody>
          </p:sp>
          <p:sp>
            <p:nvSpPr>
              <p:cNvPr id="370" name="Text Box 120">
                <a:extLst>
                  <a:ext uri="{FF2B5EF4-FFF2-40B4-BE49-F238E27FC236}">
                    <a16:creationId xmlns:a16="http://schemas.microsoft.com/office/drawing/2014/main" id="{768FE49A-1AAF-48B9-998E-275817338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4</a:t>
                </a:r>
              </a:p>
            </p:txBody>
          </p:sp>
          <p:sp>
            <p:nvSpPr>
              <p:cNvPr id="371" name="Text Box 121">
                <a:extLst>
                  <a:ext uri="{FF2B5EF4-FFF2-40B4-BE49-F238E27FC236}">
                    <a16:creationId xmlns:a16="http://schemas.microsoft.com/office/drawing/2014/main" id="{3B9A1735-8870-4156-8AF1-1B816D434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5</a:t>
                </a:r>
              </a:p>
            </p:txBody>
          </p:sp>
          <p:sp>
            <p:nvSpPr>
              <p:cNvPr id="372" name="Text Box 122">
                <a:extLst>
                  <a:ext uri="{FF2B5EF4-FFF2-40B4-BE49-F238E27FC236}">
                    <a16:creationId xmlns:a16="http://schemas.microsoft.com/office/drawing/2014/main" id="{B4419D09-71B3-4D67-86F3-BEAA33EC9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6</a:t>
                </a:r>
              </a:p>
            </p:txBody>
          </p:sp>
          <p:sp>
            <p:nvSpPr>
              <p:cNvPr id="373" name="Text Box 123">
                <a:extLst>
                  <a:ext uri="{FF2B5EF4-FFF2-40B4-BE49-F238E27FC236}">
                    <a16:creationId xmlns:a16="http://schemas.microsoft.com/office/drawing/2014/main" id="{D572F6EF-120F-438F-A5A6-08EEC99C5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7</a:t>
                </a:r>
              </a:p>
            </p:txBody>
          </p:sp>
          <p:sp>
            <p:nvSpPr>
              <p:cNvPr id="374" name="Text Box 124">
                <a:extLst>
                  <a:ext uri="{FF2B5EF4-FFF2-40B4-BE49-F238E27FC236}">
                    <a16:creationId xmlns:a16="http://schemas.microsoft.com/office/drawing/2014/main" id="{61E6C89E-0A7C-4789-A1C3-F43318D0A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8</a:t>
                </a:r>
              </a:p>
            </p:txBody>
          </p:sp>
          <p:sp>
            <p:nvSpPr>
              <p:cNvPr id="375" name="Text Box 125">
                <a:extLst>
                  <a:ext uri="{FF2B5EF4-FFF2-40B4-BE49-F238E27FC236}">
                    <a16:creationId xmlns:a16="http://schemas.microsoft.com/office/drawing/2014/main" id="{3784D148-C1DC-4466-9E6C-FE155647F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3247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9</a:t>
                </a:r>
              </a:p>
            </p:txBody>
          </p:sp>
          <p:sp>
            <p:nvSpPr>
              <p:cNvPr id="376" name="Text Box 126">
                <a:extLst>
                  <a:ext uri="{FF2B5EF4-FFF2-40B4-BE49-F238E27FC236}">
                    <a16:creationId xmlns:a16="http://schemas.microsoft.com/office/drawing/2014/main" id="{3A866543-41BB-415D-BD6C-52CD8EFE4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47"/>
                <a:ext cx="46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10</a:t>
                </a:r>
              </a:p>
            </p:txBody>
          </p:sp>
          <p:sp>
            <p:nvSpPr>
              <p:cNvPr id="377" name="Text Box 127">
                <a:extLst>
                  <a:ext uri="{FF2B5EF4-FFF2-40B4-BE49-F238E27FC236}">
                    <a16:creationId xmlns:a16="http://schemas.microsoft.com/office/drawing/2014/main" id="{DC6761A9-5C64-45BF-AC35-ABA593FA4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86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1</a:t>
                </a:r>
              </a:p>
            </p:txBody>
          </p:sp>
          <p:sp>
            <p:nvSpPr>
              <p:cNvPr id="378" name="Text Box 128">
                <a:extLst>
                  <a:ext uri="{FF2B5EF4-FFF2-40B4-BE49-F238E27FC236}">
                    <a16:creationId xmlns:a16="http://schemas.microsoft.com/office/drawing/2014/main" id="{964081BE-2B81-418F-A2AF-5D0B720FD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62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2</a:t>
                </a:r>
              </a:p>
            </p:txBody>
          </p:sp>
          <p:sp>
            <p:nvSpPr>
              <p:cNvPr id="379" name="Text Box 129">
                <a:extLst>
                  <a:ext uri="{FF2B5EF4-FFF2-40B4-BE49-F238E27FC236}">
                    <a16:creationId xmlns:a16="http://schemas.microsoft.com/office/drawing/2014/main" id="{A90787E8-657C-4DB8-B7DE-C2397B4009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38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3</a:t>
                </a:r>
              </a:p>
            </p:txBody>
          </p:sp>
          <p:sp>
            <p:nvSpPr>
              <p:cNvPr id="380" name="Text Box 130">
                <a:extLst>
                  <a:ext uri="{FF2B5EF4-FFF2-40B4-BE49-F238E27FC236}">
                    <a16:creationId xmlns:a16="http://schemas.microsoft.com/office/drawing/2014/main" id="{959757A0-0EDA-42B2-9366-E9DB7D936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4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4</a:t>
                </a:r>
              </a:p>
            </p:txBody>
          </p:sp>
          <p:sp>
            <p:nvSpPr>
              <p:cNvPr id="381" name="Text Box 131">
                <a:extLst>
                  <a:ext uri="{FF2B5EF4-FFF2-40B4-BE49-F238E27FC236}">
                    <a16:creationId xmlns:a16="http://schemas.microsoft.com/office/drawing/2014/main" id="{5DD9229C-5989-49F8-A555-4999BBB6A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0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5</a:t>
                </a:r>
              </a:p>
            </p:txBody>
          </p:sp>
          <p:sp>
            <p:nvSpPr>
              <p:cNvPr id="382" name="Text Box 132">
                <a:extLst>
                  <a:ext uri="{FF2B5EF4-FFF2-40B4-BE49-F238E27FC236}">
                    <a16:creationId xmlns:a16="http://schemas.microsoft.com/office/drawing/2014/main" id="{00104486-CCFB-4F19-9BC9-C648CD063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66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6</a:t>
                </a:r>
              </a:p>
            </p:txBody>
          </p:sp>
          <p:sp>
            <p:nvSpPr>
              <p:cNvPr id="383" name="Text Box 133">
                <a:extLst>
                  <a:ext uri="{FF2B5EF4-FFF2-40B4-BE49-F238E27FC236}">
                    <a16:creationId xmlns:a16="http://schemas.microsoft.com/office/drawing/2014/main" id="{814CE162-5764-4C66-9E83-F5A641502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42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7</a:t>
                </a:r>
              </a:p>
            </p:txBody>
          </p:sp>
          <p:sp>
            <p:nvSpPr>
              <p:cNvPr id="384" name="Text Box 134">
                <a:extLst>
                  <a:ext uri="{FF2B5EF4-FFF2-40B4-BE49-F238E27FC236}">
                    <a16:creationId xmlns:a16="http://schemas.microsoft.com/office/drawing/2014/main" id="{64E75CE4-CAEF-4777-934D-BA4F1D1E70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8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8</a:t>
                </a:r>
              </a:p>
            </p:txBody>
          </p:sp>
          <p:sp>
            <p:nvSpPr>
              <p:cNvPr id="385" name="Text Box 135">
                <a:extLst>
                  <a:ext uri="{FF2B5EF4-FFF2-40B4-BE49-F238E27FC236}">
                    <a16:creationId xmlns:a16="http://schemas.microsoft.com/office/drawing/2014/main" id="{47B2971A-63A8-4291-8297-F5FEFA97F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943"/>
                <a:ext cx="4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9</a:t>
                </a:r>
              </a:p>
            </p:txBody>
          </p:sp>
        </p:grpSp>
        <p:sp>
          <p:nvSpPr>
            <p:cNvPr id="310" name="Rectangle 160">
              <a:extLst>
                <a:ext uri="{FF2B5EF4-FFF2-40B4-BE49-F238E27FC236}">
                  <a16:creationId xmlns:a16="http://schemas.microsoft.com/office/drawing/2014/main" id="{BCA77A29-7BB1-4B79-BF73-26801F3AD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914" y="5635314"/>
              <a:ext cx="7506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5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Abdomen Length</a:t>
              </a:r>
            </a:p>
          </p:txBody>
        </p:sp>
        <p:sp>
          <p:nvSpPr>
            <p:cNvPr id="312" name="Oval 162">
              <a:extLst>
                <a:ext uri="{FF2B5EF4-FFF2-40B4-BE49-F238E27FC236}">
                  <a16:creationId xmlns:a16="http://schemas.microsoft.com/office/drawing/2014/main" id="{30618AFD-468A-424C-86F0-75B25F24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999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13" name="Oval 163">
              <a:extLst>
                <a:ext uri="{FF2B5EF4-FFF2-40B4-BE49-F238E27FC236}">
                  <a16:creationId xmlns:a16="http://schemas.microsoft.com/office/drawing/2014/main" id="{BF03A2BB-B9BE-4E8D-917C-D2F6B43D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475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14" name="Rectangle 164" descr="Wide downward diagonal">
              <a:extLst>
                <a:ext uri="{FF2B5EF4-FFF2-40B4-BE49-F238E27FC236}">
                  <a16:creationId xmlns:a16="http://schemas.microsoft.com/office/drawing/2014/main" id="{DA2FEB8C-6CB3-41E7-B80D-D52EB7FF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577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15" name="Rectangle 165" descr="Wide downward diagonal">
              <a:extLst>
                <a:ext uri="{FF2B5EF4-FFF2-40B4-BE49-F238E27FC236}">
                  <a16:creationId xmlns:a16="http://schemas.microsoft.com/office/drawing/2014/main" id="{FFFD66DE-EC77-47EA-88B5-663CD4EEC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773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16" name="Rectangle 166" descr="Wide downward diagonal">
              <a:extLst>
                <a:ext uri="{FF2B5EF4-FFF2-40B4-BE49-F238E27FC236}">
                  <a16:creationId xmlns:a16="http://schemas.microsoft.com/office/drawing/2014/main" id="{78EE2810-A64F-4EC9-A2AF-80CDB67F9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520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17" name="Rectangle 167" descr="Wide downward diagonal">
              <a:extLst>
                <a:ext uri="{FF2B5EF4-FFF2-40B4-BE49-F238E27FC236}">
                  <a16:creationId xmlns:a16="http://schemas.microsoft.com/office/drawing/2014/main" id="{200E9A09-C432-42F0-8054-B64909EB2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139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18" name="Rectangle 168" descr="Wide downward diagonal">
              <a:extLst>
                <a:ext uri="{FF2B5EF4-FFF2-40B4-BE49-F238E27FC236}">
                  <a16:creationId xmlns:a16="http://schemas.microsoft.com/office/drawing/2014/main" id="{D26BCE33-E722-4C2D-AD16-4F68C1026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9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19" name="Oval 169">
              <a:extLst>
                <a:ext uri="{FF2B5EF4-FFF2-40B4-BE49-F238E27FC236}">
                  <a16:creationId xmlns:a16="http://schemas.microsoft.com/office/drawing/2014/main" id="{067741D3-B4C6-49E9-9E1C-5B824A59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528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0" name="Oval 170">
              <a:extLst>
                <a:ext uri="{FF2B5EF4-FFF2-40B4-BE49-F238E27FC236}">
                  <a16:creationId xmlns:a16="http://schemas.microsoft.com/office/drawing/2014/main" id="{00429FBF-5B8E-41ED-A76D-9D77C247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571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1" name="Oval 171">
              <a:extLst>
                <a:ext uri="{FF2B5EF4-FFF2-40B4-BE49-F238E27FC236}">
                  <a16:creationId xmlns:a16="http://schemas.microsoft.com/office/drawing/2014/main" id="{E76D1B34-165C-4E36-AC01-35D7CFE8C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380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2" name="Oval 172">
              <a:extLst>
                <a:ext uri="{FF2B5EF4-FFF2-40B4-BE49-F238E27FC236}">
                  <a16:creationId xmlns:a16="http://schemas.microsoft.com/office/drawing/2014/main" id="{F2E87DAE-4C47-48C5-9597-2E72CF8DD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56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3" name="Oval 173">
              <a:extLst>
                <a:ext uri="{FF2B5EF4-FFF2-40B4-BE49-F238E27FC236}">
                  <a16:creationId xmlns:a16="http://schemas.microsoft.com/office/drawing/2014/main" id="{1F2535F3-EC8C-4DC6-A5CC-A3846466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808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4" name="Oval 174">
              <a:extLst>
                <a:ext uri="{FF2B5EF4-FFF2-40B4-BE49-F238E27FC236}">
                  <a16:creationId xmlns:a16="http://schemas.microsoft.com/office/drawing/2014/main" id="{6505F16F-F583-4789-81B9-77B001FBA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427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5" name="Oval 175">
              <a:extLst>
                <a:ext uri="{FF2B5EF4-FFF2-40B4-BE49-F238E27FC236}">
                  <a16:creationId xmlns:a16="http://schemas.microsoft.com/office/drawing/2014/main" id="{6245169A-02D3-4D02-8824-51F9AF90A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284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6" name="Oval 176">
              <a:extLst>
                <a:ext uri="{FF2B5EF4-FFF2-40B4-BE49-F238E27FC236}">
                  <a16:creationId xmlns:a16="http://schemas.microsoft.com/office/drawing/2014/main" id="{81770545-A812-42B0-963D-CE0840CCA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190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7" name="Oval 177">
              <a:extLst>
                <a:ext uri="{FF2B5EF4-FFF2-40B4-BE49-F238E27FC236}">
                  <a16:creationId xmlns:a16="http://schemas.microsoft.com/office/drawing/2014/main" id="{3C9C801E-5835-4C81-88E3-EA21888B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578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8" name="Oval 178">
              <a:extLst>
                <a:ext uri="{FF2B5EF4-FFF2-40B4-BE49-F238E27FC236}">
                  <a16:creationId xmlns:a16="http://schemas.microsoft.com/office/drawing/2014/main" id="{0AD0285D-E2AA-4EC9-A722-2067D87F2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808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29" name="Oval 179">
              <a:extLst>
                <a:ext uri="{FF2B5EF4-FFF2-40B4-BE49-F238E27FC236}">
                  <a16:creationId xmlns:a16="http://schemas.microsoft.com/office/drawing/2014/main" id="{5ACBB5B1-E70A-414D-8F1A-9E2EFFE3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046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0" name="Oval 180">
              <a:extLst>
                <a:ext uri="{FF2B5EF4-FFF2-40B4-BE49-F238E27FC236}">
                  <a16:creationId xmlns:a16="http://schemas.microsoft.com/office/drawing/2014/main" id="{CF583836-5228-484C-B999-E9254A718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571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1" name="Oval 181">
              <a:extLst>
                <a:ext uri="{FF2B5EF4-FFF2-40B4-BE49-F238E27FC236}">
                  <a16:creationId xmlns:a16="http://schemas.microsoft.com/office/drawing/2014/main" id="{FDA79F34-6AD7-4A47-8D90-A71010350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237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2" name="Oval 182">
              <a:extLst>
                <a:ext uri="{FF2B5EF4-FFF2-40B4-BE49-F238E27FC236}">
                  <a16:creationId xmlns:a16="http://schemas.microsoft.com/office/drawing/2014/main" id="{0918EFA0-D232-4524-B987-CFFCBC45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571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3" name="Oval 183">
              <a:extLst>
                <a:ext uri="{FF2B5EF4-FFF2-40B4-BE49-F238E27FC236}">
                  <a16:creationId xmlns:a16="http://schemas.microsoft.com/office/drawing/2014/main" id="{2D439C16-CD41-4CB4-93FA-428F68C36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618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4" name="Oval 184">
              <a:extLst>
                <a:ext uri="{FF2B5EF4-FFF2-40B4-BE49-F238E27FC236}">
                  <a16:creationId xmlns:a16="http://schemas.microsoft.com/office/drawing/2014/main" id="{5979C303-2036-43C6-A2C3-D0FE4732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475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5" name="Rectangle 185" descr="Wide downward diagonal">
              <a:extLst>
                <a:ext uri="{FF2B5EF4-FFF2-40B4-BE49-F238E27FC236}">
                  <a16:creationId xmlns:a16="http://schemas.microsoft.com/office/drawing/2014/main" id="{12A9E792-25D4-41A4-AA1B-B4DA54D0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10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6" name="Rectangle 186" descr="Wide downward diagonal">
              <a:extLst>
                <a:ext uri="{FF2B5EF4-FFF2-40B4-BE49-F238E27FC236}">
                  <a16:creationId xmlns:a16="http://schemas.microsoft.com/office/drawing/2014/main" id="{467922F3-CB2F-445E-9670-6B81EE13F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092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7" name="Rectangle 187" descr="Wide downward diagonal">
              <a:extLst>
                <a:ext uri="{FF2B5EF4-FFF2-40B4-BE49-F238E27FC236}">
                  <a16:creationId xmlns:a16="http://schemas.microsoft.com/office/drawing/2014/main" id="{C8D6AA27-816C-40A3-B236-149A7FD87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663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8" name="Rectangle 188" descr="Wide downward diagonal">
              <a:extLst>
                <a:ext uri="{FF2B5EF4-FFF2-40B4-BE49-F238E27FC236}">
                  <a16:creationId xmlns:a16="http://schemas.microsoft.com/office/drawing/2014/main" id="{8F68EAF2-4CD8-4A46-87C9-BDF170D00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663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39" name="Rectangle 189" descr="Wide downward diagonal">
              <a:extLst>
                <a:ext uri="{FF2B5EF4-FFF2-40B4-BE49-F238E27FC236}">
                  <a16:creationId xmlns:a16="http://schemas.microsoft.com/office/drawing/2014/main" id="{5B63D5DA-01C0-41C9-9DD6-B64FBC2AA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329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0" name="Rectangle 190" descr="Wide downward diagonal">
              <a:extLst>
                <a:ext uri="{FF2B5EF4-FFF2-40B4-BE49-F238E27FC236}">
                  <a16:creationId xmlns:a16="http://schemas.microsoft.com/office/drawing/2014/main" id="{69CB8A88-7BFE-44D6-91FB-473DAB02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948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1" name="Rectangle 191" descr="Wide downward diagonal">
              <a:extLst>
                <a:ext uri="{FF2B5EF4-FFF2-40B4-BE49-F238E27FC236}">
                  <a16:creationId xmlns:a16="http://schemas.microsoft.com/office/drawing/2014/main" id="{30C57C76-143F-4A0C-9A88-CC33C32D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663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2" name="Rectangle 192" descr="Wide downward diagonal">
              <a:extLst>
                <a:ext uri="{FF2B5EF4-FFF2-40B4-BE49-F238E27FC236}">
                  <a16:creationId xmlns:a16="http://schemas.microsoft.com/office/drawing/2014/main" id="{AFAADC6A-556D-4802-93A9-8F3293248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186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3" name="Rectangle 193" descr="Wide downward diagonal">
              <a:extLst>
                <a:ext uri="{FF2B5EF4-FFF2-40B4-BE49-F238E27FC236}">
                  <a16:creationId xmlns:a16="http://schemas.microsoft.com/office/drawing/2014/main" id="{8286FCA8-927A-4DDD-9646-C1930BA5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92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4" name="Rectangle 194" descr="Wide downward diagonal">
              <a:extLst>
                <a:ext uri="{FF2B5EF4-FFF2-40B4-BE49-F238E27FC236}">
                  <a16:creationId xmlns:a16="http://schemas.microsoft.com/office/drawing/2014/main" id="{E7A28FCC-6551-422C-811E-993D1C8CA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948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5" name="Rectangle 195" descr="Wide downward diagonal">
              <a:extLst>
                <a:ext uri="{FF2B5EF4-FFF2-40B4-BE49-F238E27FC236}">
                  <a16:creationId xmlns:a16="http://schemas.microsoft.com/office/drawing/2014/main" id="{A043B051-FD47-4593-9EE1-8F718560E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139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6" name="Rectangle 196" descr="Wide downward diagonal">
              <a:extLst>
                <a:ext uri="{FF2B5EF4-FFF2-40B4-BE49-F238E27FC236}">
                  <a16:creationId xmlns:a16="http://schemas.microsoft.com/office/drawing/2014/main" id="{4B38F517-757E-46EB-AD39-C3416977C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282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7" name="Rectangle 197" descr="Wide downward diagonal">
              <a:extLst>
                <a:ext uri="{FF2B5EF4-FFF2-40B4-BE49-F238E27FC236}">
                  <a16:creationId xmlns:a16="http://schemas.microsoft.com/office/drawing/2014/main" id="{A10C634F-503F-4737-A55F-5B35D3A04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8" name="Rectangle 198" descr="Wide downward diagonal">
              <a:extLst>
                <a:ext uri="{FF2B5EF4-FFF2-40B4-BE49-F238E27FC236}">
                  <a16:creationId xmlns:a16="http://schemas.microsoft.com/office/drawing/2014/main" id="{E8630AB9-4D5A-434C-B160-EE155DF8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186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49" name="Rectangle 199" descr="Wide downward diagonal">
              <a:extLst>
                <a:ext uri="{FF2B5EF4-FFF2-40B4-BE49-F238E27FC236}">
                  <a16:creationId xmlns:a16="http://schemas.microsoft.com/office/drawing/2014/main" id="{37F71A01-8501-428E-99FB-C882B61FD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901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0" name="Rectangle 200" descr="Wide downward diagonal">
              <a:extLst>
                <a:ext uri="{FF2B5EF4-FFF2-40B4-BE49-F238E27FC236}">
                  <a16:creationId xmlns:a16="http://schemas.microsoft.com/office/drawing/2014/main" id="{0BCFBADD-9BD8-4B53-A7BD-3935E0912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376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1" name="Oval 201">
              <a:extLst>
                <a:ext uri="{FF2B5EF4-FFF2-40B4-BE49-F238E27FC236}">
                  <a16:creationId xmlns:a16="http://schemas.microsoft.com/office/drawing/2014/main" id="{963ABD10-1A87-4D30-B405-A70F96F4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344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2" name="Oval 202">
              <a:extLst>
                <a:ext uri="{FF2B5EF4-FFF2-40B4-BE49-F238E27FC236}">
                  <a16:creationId xmlns:a16="http://schemas.microsoft.com/office/drawing/2014/main" id="{424958EC-6B40-4132-8146-DBCCD62CB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638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3" name="Oval 203">
              <a:extLst>
                <a:ext uri="{FF2B5EF4-FFF2-40B4-BE49-F238E27FC236}">
                  <a16:creationId xmlns:a16="http://schemas.microsoft.com/office/drawing/2014/main" id="{923FFA1E-B1C6-4F39-A0D8-C62698447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528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4" name="Oval 204">
              <a:extLst>
                <a:ext uri="{FF2B5EF4-FFF2-40B4-BE49-F238E27FC236}">
                  <a16:creationId xmlns:a16="http://schemas.microsoft.com/office/drawing/2014/main" id="{E4F46F3D-5D10-4BC9-89B6-B18D84DF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936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5" name="Oval 205">
              <a:extLst>
                <a:ext uri="{FF2B5EF4-FFF2-40B4-BE49-F238E27FC236}">
                  <a16:creationId xmlns:a16="http://schemas.microsoft.com/office/drawing/2014/main" id="{470667D1-D119-4F09-BED7-FACD9905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371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6" name="Oval 206">
              <a:extLst>
                <a:ext uri="{FF2B5EF4-FFF2-40B4-BE49-F238E27FC236}">
                  <a16:creationId xmlns:a16="http://schemas.microsoft.com/office/drawing/2014/main" id="{20A79A41-BCF8-41C2-A2DD-416D26CC5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012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7" name="Oval 207">
              <a:extLst>
                <a:ext uri="{FF2B5EF4-FFF2-40B4-BE49-F238E27FC236}">
                  <a16:creationId xmlns:a16="http://schemas.microsoft.com/office/drawing/2014/main" id="{8C17A19E-4414-4ADE-8B9C-A771B04A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440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8" name="Oval 208">
              <a:extLst>
                <a:ext uri="{FF2B5EF4-FFF2-40B4-BE49-F238E27FC236}">
                  <a16:creationId xmlns:a16="http://schemas.microsoft.com/office/drawing/2014/main" id="{A255D68C-E137-40A5-A790-683CC61D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180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59" name="Oval 209">
              <a:extLst>
                <a:ext uri="{FF2B5EF4-FFF2-40B4-BE49-F238E27FC236}">
                  <a16:creationId xmlns:a16="http://schemas.microsoft.com/office/drawing/2014/main" id="{8AB3C2F5-7D40-4F4A-BB33-5DD79DB36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073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60" name="Oval 210">
              <a:extLst>
                <a:ext uri="{FF2B5EF4-FFF2-40B4-BE49-F238E27FC236}">
                  <a16:creationId xmlns:a16="http://schemas.microsoft.com/office/drawing/2014/main" id="{103906EC-52BF-43F6-9F2F-B2F21378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166" y="543890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61" name="Rectangle 211" descr="Wide downward diagonal">
              <a:extLst>
                <a:ext uri="{FF2B5EF4-FFF2-40B4-BE49-F238E27FC236}">
                  <a16:creationId xmlns:a16="http://schemas.microsoft.com/office/drawing/2014/main" id="{8A40DBFC-0F5E-45CA-8623-D8CB1998C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467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62" name="Rectangle 212" descr="Wide downward diagonal">
              <a:extLst>
                <a:ext uri="{FF2B5EF4-FFF2-40B4-BE49-F238E27FC236}">
                  <a16:creationId xmlns:a16="http://schemas.microsoft.com/office/drawing/2014/main" id="{6AA91D50-03B8-4A4D-A207-8485F3A15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577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63" name="Rectangle 213" descr="Wide downward diagonal">
              <a:extLst>
                <a:ext uri="{FF2B5EF4-FFF2-40B4-BE49-F238E27FC236}">
                  <a16:creationId xmlns:a16="http://schemas.microsoft.com/office/drawing/2014/main" id="{26B0FEF7-E1A0-4691-9683-476222A3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758" y="5434522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64" name="Rectangle 214" descr="Wide downward diagonal">
              <a:extLst>
                <a:ext uri="{FF2B5EF4-FFF2-40B4-BE49-F238E27FC236}">
                  <a16:creationId xmlns:a16="http://schemas.microsoft.com/office/drawing/2014/main" id="{5D4F9724-8D30-43E1-8B74-67898234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256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365" name="Rectangle 215" descr="Wide downward diagonal">
              <a:extLst>
                <a:ext uri="{FF2B5EF4-FFF2-40B4-BE49-F238E27FC236}">
                  <a16:creationId xmlns:a16="http://schemas.microsoft.com/office/drawing/2014/main" id="{C0E00915-00F4-416B-8384-82D5BA35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079" y="543890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8EEBD09F-4740-4307-9B3E-1326CB35287B}"/>
              </a:ext>
            </a:extLst>
          </p:cNvPr>
          <p:cNvGrpSpPr/>
          <p:nvPr/>
        </p:nvGrpSpPr>
        <p:grpSpPr>
          <a:xfrm>
            <a:off x="7089692" y="3411748"/>
            <a:ext cx="1756940" cy="1689721"/>
            <a:chOff x="4392155" y="4194038"/>
            <a:chExt cx="1756940" cy="1689721"/>
          </a:xfrm>
        </p:grpSpPr>
        <p:sp>
          <p:nvSpPr>
            <p:cNvPr id="387" name="Rectangle 2">
              <a:extLst>
                <a:ext uri="{FF2B5EF4-FFF2-40B4-BE49-F238E27FC236}">
                  <a16:creationId xmlns:a16="http://schemas.microsoft.com/office/drawing/2014/main" id="{FFBB1D07-FC15-40A1-947F-FDCB2FC0DC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097615" y="4837100"/>
              <a:ext cx="750664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5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Antenna  Length</a:t>
              </a:r>
            </a:p>
          </p:txBody>
        </p:sp>
        <p:sp>
          <p:nvSpPr>
            <p:cNvPr id="488" name="Line 103">
              <a:extLst>
                <a:ext uri="{FF2B5EF4-FFF2-40B4-BE49-F238E27FC236}">
                  <a16:creationId xmlns:a16="http://schemas.microsoft.com/office/drawing/2014/main" id="{0A27C5D9-30F3-482E-8B48-1AC1DEA4B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469" y="5588130"/>
              <a:ext cx="13404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0"/>
            </a:p>
          </p:txBody>
        </p:sp>
        <p:sp>
          <p:nvSpPr>
            <p:cNvPr id="489" name="Line 104">
              <a:extLst>
                <a:ext uri="{FF2B5EF4-FFF2-40B4-BE49-F238E27FC236}">
                  <a16:creationId xmlns:a16="http://schemas.microsoft.com/office/drawing/2014/main" id="{AA2C44A0-8D1F-40D3-9227-1E1796F42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4469" y="4247657"/>
              <a:ext cx="0" cy="13404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0"/>
            </a:p>
          </p:txBody>
        </p:sp>
        <p:sp>
          <p:nvSpPr>
            <p:cNvPr id="490" name="Oval 105">
              <a:extLst>
                <a:ext uri="{FF2B5EF4-FFF2-40B4-BE49-F238E27FC236}">
                  <a16:creationId xmlns:a16="http://schemas.microsoft.com/office/drawing/2014/main" id="{CA61244B-8159-4AD0-AD6A-24AD1BDF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132369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1" name="Oval 106">
              <a:extLst>
                <a:ext uri="{FF2B5EF4-FFF2-40B4-BE49-F238E27FC236}">
                  <a16:creationId xmlns:a16="http://schemas.microsoft.com/office/drawing/2014/main" id="{F44FE031-B9D5-42B2-9513-82BA2411B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320035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2" name="Rectangle 107" descr="Wide downward diagonal">
              <a:extLst>
                <a:ext uri="{FF2B5EF4-FFF2-40B4-BE49-F238E27FC236}">
                  <a16:creationId xmlns:a16="http://schemas.microsoft.com/office/drawing/2014/main" id="{3C0A5522-55E3-4481-B531-A5E8AA4F4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435323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3" name="Rectangle 108" descr="Wide downward diagonal">
              <a:extLst>
                <a:ext uri="{FF2B5EF4-FFF2-40B4-BE49-F238E27FC236}">
                  <a16:creationId xmlns:a16="http://schemas.microsoft.com/office/drawing/2014/main" id="{CF361171-5AAD-48CC-96EC-CC247F071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676608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4" name="Rectangle 109" descr="Wide downward diagonal">
              <a:extLst>
                <a:ext uri="{FF2B5EF4-FFF2-40B4-BE49-F238E27FC236}">
                  <a16:creationId xmlns:a16="http://schemas.microsoft.com/office/drawing/2014/main" id="{6FDD3504-0953-4ACE-85C5-FCFB981A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328085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5" name="Rectangle 110" descr="Wide downward diagonal">
              <a:extLst>
                <a:ext uri="{FF2B5EF4-FFF2-40B4-BE49-F238E27FC236}">
                  <a16:creationId xmlns:a16="http://schemas.microsoft.com/office/drawing/2014/main" id="{3A6EB28D-6743-4060-B4D6-3765D21A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676608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6" name="Rectangle 111" descr="Wide downward diagonal">
              <a:extLst>
                <a:ext uri="{FF2B5EF4-FFF2-40B4-BE49-F238E27FC236}">
                  <a16:creationId xmlns:a16="http://schemas.microsoft.com/office/drawing/2014/main" id="{4C076E8C-AD83-46EE-B79C-D53E15599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944703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7" name="Oval 112">
              <a:extLst>
                <a:ext uri="{FF2B5EF4-FFF2-40B4-BE49-F238E27FC236}">
                  <a16:creationId xmlns:a16="http://schemas.microsoft.com/office/drawing/2014/main" id="{D6192062-4ECD-4EBA-A90D-AA4BF8588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837465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8" name="Oval 113">
              <a:extLst>
                <a:ext uri="{FF2B5EF4-FFF2-40B4-BE49-F238E27FC236}">
                  <a16:creationId xmlns:a16="http://schemas.microsoft.com/office/drawing/2014/main" id="{105951DD-EEFF-4748-9D5E-95FD484A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427273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499" name="Oval 114">
              <a:extLst>
                <a:ext uri="{FF2B5EF4-FFF2-40B4-BE49-F238E27FC236}">
                  <a16:creationId xmlns:a16="http://schemas.microsoft.com/office/drawing/2014/main" id="{4D62498A-50C4-4365-9F54-59E7B2AD7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944703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57" name="Text Box 116">
              <a:extLst>
                <a:ext uri="{FF2B5EF4-FFF2-40B4-BE49-F238E27FC236}">
                  <a16:creationId xmlns:a16="http://schemas.microsoft.com/office/drawing/2014/main" id="{2CCCC3A5-17A1-4B3D-B1CE-C35B5ADCB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6802" y="4194038"/>
              <a:ext cx="26139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10</a:t>
              </a:r>
            </a:p>
          </p:txBody>
        </p:sp>
        <p:sp>
          <p:nvSpPr>
            <p:cNvPr id="558" name="Text Box 117">
              <a:extLst>
                <a:ext uri="{FF2B5EF4-FFF2-40B4-BE49-F238E27FC236}">
                  <a16:creationId xmlns:a16="http://schemas.microsoft.com/office/drawing/2014/main" id="{B8F104A5-C652-47B8-A943-BCC58BA52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8087" y="561493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1</a:t>
              </a:r>
            </a:p>
          </p:txBody>
        </p:sp>
        <p:sp>
          <p:nvSpPr>
            <p:cNvPr id="559" name="Text Box 118">
              <a:extLst>
                <a:ext uri="{FF2B5EF4-FFF2-40B4-BE49-F238E27FC236}">
                  <a16:creationId xmlns:a16="http://schemas.microsoft.com/office/drawing/2014/main" id="{3BF415E9-AF94-46E5-933F-706FE64E7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134" y="561493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2</a:t>
              </a:r>
            </a:p>
          </p:txBody>
        </p:sp>
        <p:sp>
          <p:nvSpPr>
            <p:cNvPr id="560" name="Text Box 119">
              <a:extLst>
                <a:ext uri="{FF2B5EF4-FFF2-40B4-BE49-F238E27FC236}">
                  <a16:creationId xmlns:a16="http://schemas.microsoft.com/office/drawing/2014/main" id="{DA773A50-4C27-42D6-A0AD-B44DDDF0C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182" y="561493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3</a:t>
              </a:r>
            </a:p>
          </p:txBody>
        </p:sp>
        <p:sp>
          <p:nvSpPr>
            <p:cNvPr id="561" name="Text Box 120">
              <a:extLst>
                <a:ext uri="{FF2B5EF4-FFF2-40B4-BE49-F238E27FC236}">
                  <a16:creationId xmlns:a16="http://schemas.microsoft.com/office/drawing/2014/main" id="{457668E9-9B80-401F-91B7-980C7C9E7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229" y="561493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4</a:t>
              </a:r>
            </a:p>
          </p:txBody>
        </p:sp>
        <p:sp>
          <p:nvSpPr>
            <p:cNvPr id="562" name="Text Box 121">
              <a:extLst>
                <a:ext uri="{FF2B5EF4-FFF2-40B4-BE49-F238E27FC236}">
                  <a16:creationId xmlns:a16="http://schemas.microsoft.com/office/drawing/2014/main" id="{B863BE9B-7F22-469F-A42C-BA818FCCC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276" y="561493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5</a:t>
              </a:r>
            </a:p>
          </p:txBody>
        </p:sp>
        <p:sp>
          <p:nvSpPr>
            <p:cNvPr id="563" name="Text Box 122">
              <a:extLst>
                <a:ext uri="{FF2B5EF4-FFF2-40B4-BE49-F238E27FC236}">
                  <a16:creationId xmlns:a16="http://schemas.microsoft.com/office/drawing/2014/main" id="{CACDC668-80E4-44C4-88B6-C91C87B6F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323" y="561493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6</a:t>
              </a:r>
            </a:p>
          </p:txBody>
        </p:sp>
        <p:sp>
          <p:nvSpPr>
            <p:cNvPr id="564" name="Text Box 123">
              <a:extLst>
                <a:ext uri="{FF2B5EF4-FFF2-40B4-BE49-F238E27FC236}">
                  <a16:creationId xmlns:a16="http://schemas.microsoft.com/office/drawing/2014/main" id="{8294220F-91B8-46EF-94A9-62C1CA9AB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2371" y="561493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7</a:t>
              </a:r>
            </a:p>
          </p:txBody>
        </p:sp>
        <p:sp>
          <p:nvSpPr>
            <p:cNvPr id="565" name="Text Box 124">
              <a:extLst>
                <a:ext uri="{FF2B5EF4-FFF2-40B4-BE49-F238E27FC236}">
                  <a16:creationId xmlns:a16="http://schemas.microsoft.com/office/drawing/2014/main" id="{21BA827C-6C0E-4C27-9CDB-3499E1597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6418" y="561493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8</a:t>
              </a:r>
            </a:p>
          </p:txBody>
        </p:sp>
        <p:sp>
          <p:nvSpPr>
            <p:cNvPr id="566" name="Text Box 125">
              <a:extLst>
                <a:ext uri="{FF2B5EF4-FFF2-40B4-BE49-F238E27FC236}">
                  <a16:creationId xmlns:a16="http://schemas.microsoft.com/office/drawing/2014/main" id="{191E5A2D-ADDC-4458-89A2-D837F17FC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0465" y="561493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9</a:t>
              </a:r>
            </a:p>
          </p:txBody>
        </p:sp>
        <p:sp>
          <p:nvSpPr>
            <p:cNvPr id="567" name="Text Box 126">
              <a:extLst>
                <a:ext uri="{FF2B5EF4-FFF2-40B4-BE49-F238E27FC236}">
                  <a16:creationId xmlns:a16="http://schemas.microsoft.com/office/drawing/2014/main" id="{AE9BF813-58D4-441C-B02C-9C9BC7C1C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703" y="5614939"/>
              <a:ext cx="26139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10</a:t>
              </a:r>
            </a:p>
          </p:txBody>
        </p:sp>
        <p:sp>
          <p:nvSpPr>
            <p:cNvPr id="568" name="Text Box 127">
              <a:extLst>
                <a:ext uri="{FF2B5EF4-FFF2-40B4-BE49-F238E27FC236}">
                  <a16:creationId xmlns:a16="http://schemas.microsoft.com/office/drawing/2014/main" id="{E4D2703D-E694-4184-8E6D-DC650FDFA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11" y="5400464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1</a:t>
              </a:r>
            </a:p>
          </p:txBody>
        </p:sp>
        <p:sp>
          <p:nvSpPr>
            <p:cNvPr id="569" name="Text Box 128">
              <a:extLst>
                <a:ext uri="{FF2B5EF4-FFF2-40B4-BE49-F238E27FC236}">
                  <a16:creationId xmlns:a16="http://schemas.microsoft.com/office/drawing/2014/main" id="{60C7A77C-123B-4586-919A-C6E2B420C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11" y="5266416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2</a:t>
              </a:r>
            </a:p>
          </p:txBody>
        </p:sp>
        <p:sp>
          <p:nvSpPr>
            <p:cNvPr id="570" name="Text Box 129">
              <a:extLst>
                <a:ext uri="{FF2B5EF4-FFF2-40B4-BE49-F238E27FC236}">
                  <a16:creationId xmlns:a16="http://schemas.microsoft.com/office/drawing/2014/main" id="{8EA3646A-395D-4B94-8197-E4861E44C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11" y="5132369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3</a:t>
              </a:r>
            </a:p>
          </p:txBody>
        </p:sp>
        <p:sp>
          <p:nvSpPr>
            <p:cNvPr id="571" name="Text Box 130">
              <a:extLst>
                <a:ext uri="{FF2B5EF4-FFF2-40B4-BE49-F238E27FC236}">
                  <a16:creationId xmlns:a16="http://schemas.microsoft.com/office/drawing/2014/main" id="{03AA6964-7095-4FFA-8CA5-D6642A228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11" y="4998322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4</a:t>
              </a:r>
            </a:p>
          </p:txBody>
        </p:sp>
        <p:sp>
          <p:nvSpPr>
            <p:cNvPr id="572" name="Text Box 131">
              <a:extLst>
                <a:ext uri="{FF2B5EF4-FFF2-40B4-BE49-F238E27FC236}">
                  <a16:creationId xmlns:a16="http://schemas.microsoft.com/office/drawing/2014/main" id="{6DCED47A-410D-4FC6-ABC3-ED7F87BEC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11" y="4864275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5</a:t>
              </a:r>
            </a:p>
          </p:txBody>
        </p:sp>
        <p:sp>
          <p:nvSpPr>
            <p:cNvPr id="573" name="Text Box 132">
              <a:extLst>
                <a:ext uri="{FF2B5EF4-FFF2-40B4-BE49-F238E27FC236}">
                  <a16:creationId xmlns:a16="http://schemas.microsoft.com/office/drawing/2014/main" id="{F936EB55-2F01-4A0A-A719-DD1FB0262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11" y="4730227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6</a:t>
              </a:r>
            </a:p>
          </p:txBody>
        </p:sp>
        <p:sp>
          <p:nvSpPr>
            <p:cNvPr id="574" name="Text Box 133">
              <a:extLst>
                <a:ext uri="{FF2B5EF4-FFF2-40B4-BE49-F238E27FC236}">
                  <a16:creationId xmlns:a16="http://schemas.microsoft.com/office/drawing/2014/main" id="{224EC86C-8308-4976-922F-BE48FF75B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11" y="4596180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7</a:t>
              </a:r>
            </a:p>
          </p:txBody>
        </p:sp>
        <p:sp>
          <p:nvSpPr>
            <p:cNvPr id="575" name="Text Box 134">
              <a:extLst>
                <a:ext uri="{FF2B5EF4-FFF2-40B4-BE49-F238E27FC236}">
                  <a16:creationId xmlns:a16="http://schemas.microsoft.com/office/drawing/2014/main" id="{1A7F77C1-4B2E-4F72-BE75-49CAD59A9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11" y="4462133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8</a:t>
              </a:r>
            </a:p>
          </p:txBody>
        </p:sp>
        <p:sp>
          <p:nvSpPr>
            <p:cNvPr id="576" name="Text Box 135">
              <a:extLst>
                <a:ext uri="{FF2B5EF4-FFF2-40B4-BE49-F238E27FC236}">
                  <a16:creationId xmlns:a16="http://schemas.microsoft.com/office/drawing/2014/main" id="{D4B8868B-CE5A-47AB-A89E-F6DB5A854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11" y="4328085"/>
              <a:ext cx="223412" cy="1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9</a:t>
              </a:r>
            </a:p>
          </p:txBody>
        </p:sp>
        <p:sp>
          <p:nvSpPr>
            <p:cNvPr id="501" name="Rectangle 160">
              <a:extLst>
                <a:ext uri="{FF2B5EF4-FFF2-40B4-BE49-F238E27FC236}">
                  <a16:creationId xmlns:a16="http://schemas.microsoft.com/office/drawing/2014/main" id="{8895A4B5-A724-43A6-8C29-773B5752E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562" y="5722176"/>
              <a:ext cx="75066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5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Abdomen Length</a:t>
              </a:r>
            </a:p>
          </p:txBody>
        </p:sp>
        <p:sp>
          <p:nvSpPr>
            <p:cNvPr id="503" name="Oval 162">
              <a:extLst>
                <a:ext uri="{FF2B5EF4-FFF2-40B4-BE49-F238E27FC236}">
                  <a16:creationId xmlns:a16="http://schemas.microsoft.com/office/drawing/2014/main" id="{DA5E24C6-321E-48CB-96EB-9F8CA77C8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132928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04" name="Oval 163">
              <a:extLst>
                <a:ext uri="{FF2B5EF4-FFF2-40B4-BE49-F238E27FC236}">
                  <a16:creationId xmlns:a16="http://schemas.microsoft.com/office/drawing/2014/main" id="{42446B57-971D-4D06-B467-9A185D3D3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320594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05" name="Rectangle 164" descr="Wide downward diagonal">
              <a:extLst>
                <a:ext uri="{FF2B5EF4-FFF2-40B4-BE49-F238E27FC236}">
                  <a16:creationId xmlns:a16="http://schemas.microsoft.com/office/drawing/2014/main" id="{6772915A-68C8-434C-A23C-B3F9E758B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418009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06" name="Rectangle 165" descr="Wide downward diagonal">
              <a:extLst>
                <a:ext uri="{FF2B5EF4-FFF2-40B4-BE49-F238E27FC236}">
                  <a16:creationId xmlns:a16="http://schemas.microsoft.com/office/drawing/2014/main" id="{B0E6E6BB-8757-4067-86C2-A7B5FBFA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650358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07" name="Rectangle 166" descr="Wide downward diagonal">
              <a:extLst>
                <a:ext uri="{FF2B5EF4-FFF2-40B4-BE49-F238E27FC236}">
                  <a16:creationId xmlns:a16="http://schemas.microsoft.com/office/drawing/2014/main" id="{2060F1C1-F778-41A6-A904-3DC0FB71C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328644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08" name="Rectangle 167" descr="Wide downward diagonal">
              <a:extLst>
                <a:ext uri="{FF2B5EF4-FFF2-40B4-BE49-F238E27FC236}">
                  <a16:creationId xmlns:a16="http://schemas.microsoft.com/office/drawing/2014/main" id="{4337C81B-3D46-486C-BC3B-59767C710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677167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09" name="Rectangle 168" descr="Wide downward diagonal">
              <a:extLst>
                <a:ext uri="{FF2B5EF4-FFF2-40B4-BE49-F238E27FC236}">
                  <a16:creationId xmlns:a16="http://schemas.microsoft.com/office/drawing/2014/main" id="{50F90DD8-8847-4F2A-B720-2DA5DF14C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969279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0" name="Oval 169">
              <a:extLst>
                <a:ext uri="{FF2B5EF4-FFF2-40B4-BE49-F238E27FC236}">
                  <a16:creationId xmlns:a16="http://schemas.microsoft.com/office/drawing/2014/main" id="{8618C2B7-8B06-4D7F-A939-BF39B35A9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911750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1" name="Oval 170">
              <a:extLst>
                <a:ext uri="{FF2B5EF4-FFF2-40B4-BE49-F238E27FC236}">
                  <a16:creationId xmlns:a16="http://schemas.microsoft.com/office/drawing/2014/main" id="{E87625D1-FA71-470B-9F86-44BC83DE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427832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2" name="Oval 171">
              <a:extLst>
                <a:ext uri="{FF2B5EF4-FFF2-40B4-BE49-F238E27FC236}">
                  <a16:creationId xmlns:a16="http://schemas.microsoft.com/office/drawing/2014/main" id="{3C6A3508-7CD6-4914-BD32-F528019F3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945262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3" name="Oval 172">
              <a:extLst>
                <a:ext uri="{FF2B5EF4-FFF2-40B4-BE49-F238E27FC236}">
                  <a16:creationId xmlns:a16="http://schemas.microsoft.com/office/drawing/2014/main" id="{3CBE6F5B-F9F1-4FDF-B85D-88B11992C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106118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4" name="Oval 173">
              <a:extLst>
                <a:ext uri="{FF2B5EF4-FFF2-40B4-BE49-F238E27FC236}">
                  <a16:creationId xmlns:a16="http://schemas.microsoft.com/office/drawing/2014/main" id="{701EA537-14B2-4F9D-8BD9-079D964BE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266975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5" name="Oval 174">
              <a:extLst>
                <a:ext uri="{FF2B5EF4-FFF2-40B4-BE49-F238E27FC236}">
                  <a16:creationId xmlns:a16="http://schemas.microsoft.com/office/drawing/2014/main" id="{F2F88984-5340-449C-94EB-3C8D218C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374213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6" name="Oval 175">
              <a:extLst>
                <a:ext uri="{FF2B5EF4-FFF2-40B4-BE49-F238E27FC236}">
                  <a16:creationId xmlns:a16="http://schemas.microsoft.com/office/drawing/2014/main" id="{79F94333-6618-4417-A513-1B9881531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106118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7" name="Oval 176">
              <a:extLst>
                <a:ext uri="{FF2B5EF4-FFF2-40B4-BE49-F238E27FC236}">
                  <a16:creationId xmlns:a16="http://schemas.microsoft.com/office/drawing/2014/main" id="{9D0BE40E-6D7F-4742-98EF-168CC1926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811214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8" name="Oval 177">
              <a:extLst>
                <a:ext uri="{FF2B5EF4-FFF2-40B4-BE49-F238E27FC236}">
                  <a16:creationId xmlns:a16="http://schemas.microsoft.com/office/drawing/2014/main" id="{74F7BE2C-8335-43B9-A7AC-A24C02204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778261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19" name="Oval 178">
              <a:extLst>
                <a:ext uri="{FF2B5EF4-FFF2-40B4-BE49-F238E27FC236}">
                  <a16:creationId xmlns:a16="http://schemas.microsoft.com/office/drawing/2014/main" id="{09334221-AF77-485D-80DE-E4808987F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079309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0" name="Oval 179">
              <a:extLst>
                <a:ext uri="{FF2B5EF4-FFF2-40B4-BE49-F238E27FC236}">
                  <a16:creationId xmlns:a16="http://schemas.microsoft.com/office/drawing/2014/main" id="{2AEF9E9A-982E-4A1B-9841-4455AC74F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052500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1" name="Oval 180">
              <a:extLst>
                <a:ext uri="{FF2B5EF4-FFF2-40B4-BE49-F238E27FC236}">
                  <a16:creationId xmlns:a16="http://schemas.microsoft.com/office/drawing/2014/main" id="{92735063-74AD-4CB6-B844-9F10FD45E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24016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2" name="Oval 181">
              <a:extLst>
                <a:ext uri="{FF2B5EF4-FFF2-40B4-BE49-F238E27FC236}">
                  <a16:creationId xmlns:a16="http://schemas.microsoft.com/office/drawing/2014/main" id="{C8A4F161-6995-410B-9741-4B25A70A0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21335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3" name="Oval 182">
              <a:extLst>
                <a:ext uri="{FF2B5EF4-FFF2-40B4-BE49-F238E27FC236}">
                  <a16:creationId xmlns:a16="http://schemas.microsoft.com/office/drawing/2014/main" id="{B8739807-683A-4A7E-8C34-6807F193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623548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4" name="Oval 183">
              <a:extLst>
                <a:ext uri="{FF2B5EF4-FFF2-40B4-BE49-F238E27FC236}">
                  <a16:creationId xmlns:a16="http://schemas.microsoft.com/office/drawing/2014/main" id="{BE602B7A-33F5-43AC-9129-DE24499AF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998881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5" name="Oval 184">
              <a:extLst>
                <a:ext uri="{FF2B5EF4-FFF2-40B4-BE49-F238E27FC236}">
                  <a16:creationId xmlns:a16="http://schemas.microsoft.com/office/drawing/2014/main" id="{0A508CE4-9E6D-41A9-91D1-6FA5C4FD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186547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6" name="Rectangle 185" descr="Wide downward diagonal">
              <a:extLst>
                <a:ext uri="{FF2B5EF4-FFF2-40B4-BE49-F238E27FC236}">
                  <a16:creationId xmlns:a16="http://schemas.microsoft.com/office/drawing/2014/main" id="{CFCF9B3B-6E92-4625-BDCE-C702ACBB5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596739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7" name="Rectangle 186" descr="Wide downward diagonal">
              <a:extLst>
                <a:ext uri="{FF2B5EF4-FFF2-40B4-BE49-F238E27FC236}">
                  <a16:creationId xmlns:a16="http://schemas.microsoft.com/office/drawing/2014/main" id="{049AC3F8-648F-484E-8CB2-D2AE44A7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703977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8" name="Rectangle 187" descr="Wide downward diagonal">
              <a:extLst>
                <a:ext uri="{FF2B5EF4-FFF2-40B4-BE49-F238E27FC236}">
                  <a16:creationId xmlns:a16="http://schemas.microsoft.com/office/drawing/2014/main" id="{A757C68A-9599-4F25-8F85-38E079745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569929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29" name="Rectangle 188" descr="Wide downward diagonal">
              <a:extLst>
                <a:ext uri="{FF2B5EF4-FFF2-40B4-BE49-F238E27FC236}">
                  <a16:creationId xmlns:a16="http://schemas.microsoft.com/office/drawing/2014/main" id="{1E234CBF-E466-43B4-A9FE-9F50B227C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73078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0" name="Rectangle 189" descr="Wide downward diagonal">
              <a:extLst>
                <a:ext uri="{FF2B5EF4-FFF2-40B4-BE49-F238E27FC236}">
                  <a16:creationId xmlns:a16="http://schemas.microsoft.com/office/drawing/2014/main" id="{69D9D27E-6FBF-4D56-9D3F-480CDC69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516311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1" name="Rectangle 190" descr="Wide downward diagonal">
              <a:extLst>
                <a:ext uri="{FF2B5EF4-FFF2-40B4-BE49-F238E27FC236}">
                  <a16:creationId xmlns:a16="http://schemas.microsoft.com/office/drawing/2014/main" id="{D8B06B96-4995-4700-B933-29969C5A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596739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2" name="Rectangle 191" descr="Wide downward diagonal">
              <a:extLst>
                <a:ext uri="{FF2B5EF4-FFF2-40B4-BE49-F238E27FC236}">
                  <a16:creationId xmlns:a16="http://schemas.microsoft.com/office/drawing/2014/main" id="{FCF10BA5-3BA8-473B-B844-A16976AC9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275025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3" name="Rectangle 192" descr="Wide downward diagonal">
              <a:extLst>
                <a:ext uri="{FF2B5EF4-FFF2-40B4-BE49-F238E27FC236}">
                  <a16:creationId xmlns:a16="http://schemas.microsoft.com/office/drawing/2014/main" id="{AF5A5D45-4CF6-45A7-8A27-FE3F97E41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248216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4" name="Rectangle 193" descr="Wide downward diagonal">
              <a:extLst>
                <a:ext uri="{FF2B5EF4-FFF2-40B4-BE49-F238E27FC236}">
                  <a16:creationId xmlns:a16="http://schemas.microsoft.com/office/drawing/2014/main" id="{080F7C08-943C-46F8-9244-374DD160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421360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5" name="Rectangle 194" descr="Wide downward diagonal">
              <a:extLst>
                <a:ext uri="{FF2B5EF4-FFF2-40B4-BE49-F238E27FC236}">
                  <a16:creationId xmlns:a16="http://schemas.microsoft.com/office/drawing/2014/main" id="{4BFF5912-35C7-45A7-B4DF-EA116AF0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784405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6" name="Rectangle 195" descr="Wide downward diagonal">
              <a:extLst>
                <a:ext uri="{FF2B5EF4-FFF2-40B4-BE49-F238E27FC236}">
                  <a16:creationId xmlns:a16="http://schemas.microsoft.com/office/drawing/2014/main" id="{841146AD-1FF2-47C0-B527-429D3DE84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435882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7" name="Rectangle 196" descr="Wide downward diagonal">
              <a:extLst>
                <a:ext uri="{FF2B5EF4-FFF2-40B4-BE49-F238E27FC236}">
                  <a16:creationId xmlns:a16="http://schemas.microsoft.com/office/drawing/2014/main" id="{17D65C1D-17AF-4EF3-B6C2-5D8B43F36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489501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8" name="Rectangle 197" descr="Wide downward diagonal">
              <a:extLst>
                <a:ext uri="{FF2B5EF4-FFF2-40B4-BE49-F238E27FC236}">
                  <a16:creationId xmlns:a16="http://schemas.microsoft.com/office/drawing/2014/main" id="{4F45CE62-2A7C-47D2-8515-53BF948CD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543120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39" name="Rectangle 198" descr="Wide downward diagonal">
              <a:extLst>
                <a:ext uri="{FF2B5EF4-FFF2-40B4-BE49-F238E27FC236}">
                  <a16:creationId xmlns:a16="http://schemas.microsoft.com/office/drawing/2014/main" id="{99DFC4E8-4386-4561-A9F8-4052991C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516311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0" name="Rectangle 199" descr="Wide downward diagonal">
              <a:extLst>
                <a:ext uri="{FF2B5EF4-FFF2-40B4-BE49-F238E27FC236}">
                  <a16:creationId xmlns:a16="http://schemas.microsoft.com/office/drawing/2014/main" id="{B9141978-5FF6-4891-B290-E15BF777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811214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1" name="Rectangle 200" descr="Wide downward diagonal">
              <a:extLst>
                <a:ext uri="{FF2B5EF4-FFF2-40B4-BE49-F238E27FC236}">
                  <a16:creationId xmlns:a16="http://schemas.microsoft.com/office/drawing/2014/main" id="{C8301D95-6759-4E77-89E6-D8358AD0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838024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2" name="Oval 201">
              <a:extLst>
                <a:ext uri="{FF2B5EF4-FFF2-40B4-BE49-F238E27FC236}">
                  <a16:creationId xmlns:a16="http://schemas.microsoft.com/office/drawing/2014/main" id="{30BB6EEC-D57A-4C46-B439-5A71C5DA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136279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3" name="Oval 202">
              <a:extLst>
                <a:ext uri="{FF2B5EF4-FFF2-40B4-BE49-F238E27FC236}">
                  <a16:creationId xmlns:a16="http://schemas.microsoft.com/office/drawing/2014/main" id="{4E3842EE-AB51-4D0A-BEB8-A5ED00A9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915660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4" name="Oval 203">
              <a:extLst>
                <a:ext uri="{FF2B5EF4-FFF2-40B4-BE49-F238E27FC236}">
                  <a16:creationId xmlns:a16="http://schemas.microsoft.com/office/drawing/2014/main" id="{9AB2FD5A-F580-40CF-958B-49B8F5EA2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031275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5" name="Oval 204">
              <a:extLst>
                <a:ext uri="{FF2B5EF4-FFF2-40B4-BE49-F238E27FC236}">
                  <a16:creationId xmlns:a16="http://schemas.microsoft.com/office/drawing/2014/main" id="{3F95C633-9DDF-4F96-AECD-294DC09BA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031834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6" name="Oval 205">
              <a:extLst>
                <a:ext uri="{FF2B5EF4-FFF2-40B4-BE49-F238E27FC236}">
                  <a16:creationId xmlns:a16="http://schemas.microsoft.com/office/drawing/2014/main" id="{B73FD56A-23D7-4D04-B016-A42D05AD7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227319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7" name="Oval 206">
              <a:extLst>
                <a:ext uri="{FF2B5EF4-FFF2-40B4-BE49-F238E27FC236}">
                  <a16:creationId xmlns:a16="http://schemas.microsoft.com/office/drawing/2014/main" id="{E2645DAA-133E-44D0-9692-C351F2133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08042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8" name="Oval 207">
              <a:extLst>
                <a:ext uri="{FF2B5EF4-FFF2-40B4-BE49-F238E27FC236}">
                  <a16:creationId xmlns:a16="http://schemas.microsoft.com/office/drawing/2014/main" id="{37C68071-7A0D-4CED-88F3-CBED33FC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363601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49" name="Oval 208">
              <a:extLst>
                <a:ext uri="{FF2B5EF4-FFF2-40B4-BE49-F238E27FC236}">
                  <a16:creationId xmlns:a16="http://schemas.microsoft.com/office/drawing/2014/main" id="{A662F799-8519-42A5-B1C7-C068B1763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995529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50" name="Oval 209">
              <a:extLst>
                <a:ext uri="{FF2B5EF4-FFF2-40B4-BE49-F238E27FC236}">
                  <a16:creationId xmlns:a16="http://schemas.microsoft.com/office/drawing/2014/main" id="{BF20F44F-9154-45F8-B7DC-33CA9065A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297136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51" name="Oval 210">
              <a:extLst>
                <a:ext uri="{FF2B5EF4-FFF2-40B4-BE49-F238E27FC236}">
                  <a16:creationId xmlns:a16="http://schemas.microsoft.com/office/drawing/2014/main" id="{97C385A2-0799-4A1B-A660-8B30B506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5515521"/>
              <a:ext cx="53619" cy="536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52" name="Rectangle 211" descr="Wide downward diagonal">
              <a:extLst>
                <a:ext uri="{FF2B5EF4-FFF2-40B4-BE49-F238E27FC236}">
                  <a16:creationId xmlns:a16="http://schemas.microsoft.com/office/drawing/2014/main" id="{D1418512-33BB-407E-9F7E-6E18288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745308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53" name="Rectangle 212" descr="Wide downward diagonal">
              <a:extLst>
                <a:ext uri="{FF2B5EF4-FFF2-40B4-BE49-F238E27FC236}">
                  <a16:creationId xmlns:a16="http://schemas.microsoft.com/office/drawing/2014/main" id="{DF77D84A-F4BE-437E-9022-5A2CFFBF0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402929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54" name="Rectangle 213" descr="Wide downward diagonal">
              <a:extLst>
                <a:ext uri="{FF2B5EF4-FFF2-40B4-BE49-F238E27FC236}">
                  <a16:creationId xmlns:a16="http://schemas.microsoft.com/office/drawing/2014/main" id="{936EEA22-58AF-427E-9B0D-FAD55DD97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628017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55" name="Rectangle 214" descr="Wide downward diagonal">
              <a:extLst>
                <a:ext uri="{FF2B5EF4-FFF2-40B4-BE49-F238E27FC236}">
                  <a16:creationId xmlns:a16="http://schemas.microsoft.com/office/drawing/2014/main" id="{552380BB-7F84-4F1B-AF1F-30C4BCF02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897228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556" name="Rectangle 215" descr="Wide downward diagonal">
              <a:extLst>
                <a:ext uri="{FF2B5EF4-FFF2-40B4-BE49-F238E27FC236}">
                  <a16:creationId xmlns:a16="http://schemas.microsoft.com/office/drawing/2014/main" id="{7F934953-5360-4095-9832-4073943ED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781" y="4614053"/>
              <a:ext cx="53619" cy="53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</p:grpSp>
      <p:sp>
        <p:nvSpPr>
          <p:cNvPr id="579" name="TextBox 578">
            <a:extLst>
              <a:ext uri="{FF2B5EF4-FFF2-40B4-BE49-F238E27FC236}">
                <a16:creationId xmlns:a16="http://schemas.microsoft.com/office/drawing/2014/main" id="{2A647ADD-028E-4EA5-881B-FE9E2589A956}"/>
              </a:ext>
            </a:extLst>
          </p:cNvPr>
          <p:cNvSpPr txBox="1"/>
          <p:nvPr/>
        </p:nvSpPr>
        <p:spPr>
          <a:xfrm>
            <a:off x="102256" y="1985341"/>
            <a:ext cx="6549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our insect example…</a:t>
            </a:r>
          </a:p>
          <a:p>
            <a:endParaRPr lang="en-US" dirty="0"/>
          </a:p>
          <a:p>
            <a:r>
              <a:rPr lang="en-US" dirty="0"/>
              <a:t>Suppose that we want to build a classifier for it.</a:t>
            </a:r>
          </a:p>
          <a:p>
            <a:r>
              <a:rPr lang="en-US" dirty="0"/>
              <a:t>We were given two features Abdomen length and Antenna length, but we don’t have to use both.</a:t>
            </a:r>
          </a:p>
          <a:p>
            <a:r>
              <a:rPr lang="en-US" dirty="0"/>
              <a:t>We could use…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Abdomen length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Antenna length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Both Abdomen length and Antenna length</a:t>
            </a:r>
          </a:p>
          <a:p>
            <a:r>
              <a:rPr lang="en-US" dirty="0"/>
              <a:t>In this case, we can just try all three possible and pick the best.</a:t>
            </a:r>
          </a:p>
          <a:p>
            <a:r>
              <a:rPr lang="en-US" dirty="0"/>
              <a:t>However, suppose we had Abdomen length and Antenna length, Thorax length, total length, pit diameter , humeral ridge diameter, trochanter length, head height…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How can we pick the best features, when there are say 100s of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9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E65DD8-B35B-42FA-83BD-F4EA5314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43000"/>
            <a:ext cx="8610600" cy="1696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2C264-19E2-4072-90EB-1F5ABCC1CF7B}"/>
              </a:ext>
            </a:extLst>
          </p:cNvPr>
          <p:cNvSpPr txBox="1"/>
          <p:nvPr/>
        </p:nvSpPr>
        <p:spPr>
          <a:xfrm>
            <a:off x="304800" y="716181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C:\Users\eamon\Documents\MATLAB\CS170_SMALLtestdata__1.txt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65B59-D71F-40DE-B638-171CE4BACBF9}"/>
              </a:ext>
            </a:extLst>
          </p:cNvPr>
          <p:cNvSpPr txBox="1"/>
          <p:nvPr/>
        </p:nvSpPr>
        <p:spPr>
          <a:xfrm>
            <a:off x="72562" y="76200"/>
            <a:ext cx="899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going to test on this smaller dataset…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9" name="Group 100">
            <a:extLst>
              <a:ext uri="{FF2B5EF4-FFF2-40B4-BE49-F238E27FC236}">
                <a16:creationId xmlns:a16="http://schemas.microsoft.com/office/drawing/2014/main" id="{F87F9B1C-D8CC-4D8F-9B25-D147D170B5CA}"/>
              </a:ext>
            </a:extLst>
          </p:cNvPr>
          <p:cNvGraphicFramePr>
            <a:graphicFrameLocks noGrp="1"/>
          </p:cNvGraphicFramePr>
          <p:nvPr/>
        </p:nvGraphicFramePr>
        <p:xfrm>
          <a:off x="974725" y="3894138"/>
          <a:ext cx="3060700" cy="2835272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ID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Abdomen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Antennae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101">
            <a:extLst>
              <a:ext uri="{FF2B5EF4-FFF2-40B4-BE49-F238E27FC236}">
                <a16:creationId xmlns:a16="http://schemas.microsoft.com/office/drawing/2014/main" id="{8AA79110-8E86-4ED0-B150-5F27490C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4252913"/>
            <a:ext cx="1039813" cy="495300"/>
          </a:xfrm>
          <a:prstGeom prst="rect">
            <a:avLst/>
          </a:prstGeom>
          <a:solidFill>
            <a:srgbClr val="CC99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" name="Rectangle 109">
            <a:extLst>
              <a:ext uri="{FF2B5EF4-FFF2-40B4-BE49-F238E27FC236}">
                <a16:creationId xmlns:a16="http://schemas.microsoft.com/office/drawing/2014/main" id="{9A7731A3-223A-4761-A5BF-7C33E3A5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4749800"/>
            <a:ext cx="1039813" cy="495300"/>
          </a:xfrm>
          <a:prstGeom prst="rect">
            <a:avLst/>
          </a:prstGeom>
          <a:solidFill>
            <a:srgbClr val="99CC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" name="Rectangle 110">
            <a:extLst>
              <a:ext uri="{FF2B5EF4-FFF2-40B4-BE49-F238E27FC236}">
                <a16:creationId xmlns:a16="http://schemas.microsoft.com/office/drawing/2014/main" id="{C3A7870B-D10F-427A-83BC-6D9124C09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5241925"/>
            <a:ext cx="1042988" cy="495300"/>
          </a:xfrm>
          <a:prstGeom prst="rect">
            <a:avLst/>
          </a:prstGeom>
          <a:solidFill>
            <a:srgbClr val="CCFF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" name="Rectangle 111">
            <a:extLst>
              <a:ext uri="{FF2B5EF4-FFF2-40B4-BE49-F238E27FC236}">
                <a16:creationId xmlns:a16="http://schemas.microsoft.com/office/drawing/2014/main" id="{9B2A6547-972D-479D-AFC5-289828D2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5735638"/>
            <a:ext cx="1041400" cy="495300"/>
          </a:xfrm>
          <a:prstGeom prst="rect">
            <a:avLst/>
          </a:prstGeom>
          <a:solidFill>
            <a:srgbClr val="FFFF99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" name="Rectangle 112">
            <a:extLst>
              <a:ext uri="{FF2B5EF4-FFF2-40B4-BE49-F238E27FC236}">
                <a16:creationId xmlns:a16="http://schemas.microsoft.com/office/drawing/2014/main" id="{A885C845-10BC-4C1A-A9CE-9618F551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6230938"/>
            <a:ext cx="1047750" cy="495300"/>
          </a:xfrm>
          <a:prstGeom prst="rect">
            <a:avLst/>
          </a:prstGeom>
          <a:solidFill>
            <a:srgbClr val="FF99CC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0230CBED-2146-4AF4-93EC-489F1865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3717925"/>
            <a:ext cx="69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K</a:t>
            </a:r>
            <a:r>
              <a:rPr lang="en-US" altLang="en-US" sz="1800" dirty="0"/>
              <a:t> = 5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AEF1FA0-B717-4000-A605-3E94555A0ED8}"/>
              </a:ext>
            </a:extLst>
          </p:cNvPr>
          <p:cNvSpPr/>
          <p:nvPr/>
        </p:nvSpPr>
        <p:spPr>
          <a:xfrm>
            <a:off x="3429000" y="3323956"/>
            <a:ext cx="457200" cy="495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821FF60-C79A-417E-85CB-862DADC51A57}"/>
              </a:ext>
            </a:extLst>
          </p:cNvPr>
          <p:cNvSpPr/>
          <p:nvPr/>
        </p:nvSpPr>
        <p:spPr>
          <a:xfrm flipV="1">
            <a:off x="446881" y="2891778"/>
            <a:ext cx="457200" cy="4361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16">
            <a:extLst>
              <a:ext uri="{FF2B5EF4-FFF2-40B4-BE49-F238E27FC236}">
                <a16:creationId xmlns:a16="http://schemas.microsoft.com/office/drawing/2014/main" id="{B6E62985-C67E-4618-9FE3-D7F038165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20" y="2936387"/>
            <a:ext cx="188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K</a:t>
            </a:r>
            <a:r>
              <a:rPr lang="en-US" altLang="en-US" sz="1800" dirty="0"/>
              <a:t> = the number of rows (here 10)</a:t>
            </a:r>
          </a:p>
        </p:txBody>
      </p:sp>
    </p:spTree>
    <p:extLst>
      <p:ext uri="{BB962C8B-B14F-4D97-AF65-F5344CB8AC3E}">
        <p14:creationId xmlns:p14="http://schemas.microsoft.com/office/powerpoint/2010/main" val="219139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0" y="76200"/>
            <a:ext cx="9067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'Looping over 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, at the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location'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'The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th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object is in class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,num2str(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E7861-C565-4AFD-B40F-3066E8869A74}"/>
              </a:ext>
            </a:extLst>
          </p:cNvPr>
          <p:cNvSpPr txBox="1"/>
          <p:nvPr/>
        </p:nvSpPr>
        <p:spPr>
          <a:xfrm>
            <a:off x="990600" y="3200400"/>
            <a:ext cx="312737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1 location</a:t>
            </a:r>
          </a:p>
          <a:p>
            <a:r>
              <a:rPr lang="en-US" sz="1200" dirty="0"/>
              <a:t>The 1th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2 location</a:t>
            </a:r>
          </a:p>
          <a:p>
            <a:r>
              <a:rPr lang="en-US" sz="1200" dirty="0"/>
              <a:t>The 2th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3 location</a:t>
            </a:r>
          </a:p>
          <a:p>
            <a:r>
              <a:rPr lang="en-US" sz="1200" dirty="0"/>
              <a:t>The 3th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4 location</a:t>
            </a:r>
          </a:p>
          <a:p>
            <a:r>
              <a:rPr lang="en-US" sz="1200" dirty="0"/>
              <a:t>The 4th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5 location</a:t>
            </a:r>
          </a:p>
          <a:p>
            <a:r>
              <a:rPr lang="en-US" sz="1200" dirty="0"/>
              <a:t>The 5th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6 location</a:t>
            </a:r>
          </a:p>
          <a:p>
            <a:r>
              <a:rPr lang="en-US" sz="1200" dirty="0"/>
              <a:t>The 6th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7 location</a:t>
            </a:r>
          </a:p>
          <a:p>
            <a:r>
              <a:rPr lang="en-US" sz="1200" dirty="0"/>
              <a:t>The 7th object is in class 1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8 location</a:t>
            </a:r>
          </a:p>
          <a:p>
            <a:r>
              <a:rPr lang="en-US" sz="1200" dirty="0"/>
              <a:t>The 8th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9 location</a:t>
            </a:r>
          </a:p>
          <a:p>
            <a:r>
              <a:rPr lang="en-US" sz="1200" dirty="0"/>
              <a:t>The 9th object is in class 1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10 location</a:t>
            </a:r>
          </a:p>
          <a:p>
            <a:r>
              <a:rPr lang="en-US" sz="1200" dirty="0"/>
              <a:t>The 10th object is in class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3BFEBC-3349-437B-BDFD-8EFDAEEF5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59"/>
          <a:stretch/>
        </p:blipFill>
        <p:spPr>
          <a:xfrm>
            <a:off x="4533900" y="4419600"/>
            <a:ext cx="4610100" cy="1696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0074A6-A0BB-4764-8AF9-0FF8B4D9930D}"/>
              </a:ext>
            </a:extLst>
          </p:cNvPr>
          <p:cNvSpPr/>
          <p:nvPr/>
        </p:nvSpPr>
        <p:spPr>
          <a:xfrm>
            <a:off x="5334000" y="4715933"/>
            <a:ext cx="3810000" cy="84665"/>
          </a:xfrm>
          <a:prstGeom prst="rect">
            <a:avLst/>
          </a:prstGeom>
          <a:solidFill>
            <a:srgbClr val="FF00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133BF-4CD2-4506-B9CF-7D506C932357}"/>
              </a:ext>
            </a:extLst>
          </p:cNvPr>
          <p:cNvSpPr/>
          <p:nvPr/>
        </p:nvSpPr>
        <p:spPr>
          <a:xfrm>
            <a:off x="4687886" y="4696848"/>
            <a:ext cx="569913" cy="1037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0" y="76200"/>
            <a:ext cx="9067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'Ask if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is nearest 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neigbour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with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int2str(k)])</a:t>
            </a:r>
          </a:p>
          <a:p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F186D-104B-42B6-92C6-1C7193958733}"/>
              </a:ext>
            </a:extLst>
          </p:cNvPr>
          <p:cNvSpPr txBox="1"/>
          <p:nvPr/>
        </p:nvSpPr>
        <p:spPr>
          <a:xfrm>
            <a:off x="6172201" y="2511979"/>
            <a:ext cx="3200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5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6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7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8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9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10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5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6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7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8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9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10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:::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F6BB600-2E9A-44E9-A05C-B9F015817633}"/>
              </a:ext>
            </a:extLst>
          </p:cNvPr>
          <p:cNvSpPr/>
          <p:nvPr/>
        </p:nvSpPr>
        <p:spPr>
          <a:xfrm rot="5565368">
            <a:off x="8549529" y="2513289"/>
            <a:ext cx="20789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0FCFC05-DB0E-41D8-9CE8-67D98217F0B4}"/>
              </a:ext>
            </a:extLst>
          </p:cNvPr>
          <p:cNvSpPr/>
          <p:nvPr/>
        </p:nvSpPr>
        <p:spPr>
          <a:xfrm rot="5565368">
            <a:off x="8549529" y="4491304"/>
            <a:ext cx="20789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0E739E-048F-4BE0-9387-38B3003E5FAE}"/>
              </a:ext>
            </a:extLst>
          </p:cNvPr>
          <p:cNvSpPr/>
          <p:nvPr/>
        </p:nvSpPr>
        <p:spPr>
          <a:xfrm rot="5565368">
            <a:off x="8549530" y="6475689"/>
            <a:ext cx="20789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0" y="76200"/>
            <a:ext cx="9067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% don’t compare to yourself!!!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'Ask if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is nearest 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neigbour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with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int2str(k)])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       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DFCC0-4DD0-42A4-A2FA-CA2B62B92EFA}"/>
              </a:ext>
            </a:extLst>
          </p:cNvPr>
          <p:cNvSpPr txBox="1"/>
          <p:nvPr/>
        </p:nvSpPr>
        <p:spPr>
          <a:xfrm>
            <a:off x="6324600" y="2895600"/>
            <a:ext cx="2667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5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6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7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8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9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10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5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6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7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8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9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10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:::</a:t>
            </a:r>
          </a:p>
        </p:txBody>
      </p:sp>
    </p:spTree>
    <p:extLst>
      <p:ext uri="{BB962C8B-B14F-4D97-AF65-F5344CB8AC3E}">
        <p14:creationId xmlns:p14="http://schemas.microsoft.com/office/powerpoint/2010/main" val="104016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0" y="76200"/>
            <a:ext cx="90678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'Ask if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is nearest 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neigbour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with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int2str(k)])</a:t>
            </a:r>
          </a:p>
          <a:p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6AD6F04-F447-4FB9-BFC8-D38426682D5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715000" y="4005263"/>
            <a:ext cx="2878138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D0E0A-A9C9-490B-8E27-79A79C26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D8A38-A72F-474C-91A0-D1BA519CF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F95AB-7BF2-4AD4-827F-287D86BEF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74082-6326-42C6-84FA-F784E1E0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6302375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C4A336-5510-4054-985D-AABE9BB2D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6302375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1B597-1362-48FF-8DE1-E1F91B12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6302375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290B1D-FE8F-4168-BA75-2572C3F84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6302375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5D731-4104-44C1-9AB2-E8A38B3C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6B3383-FBA6-45D4-B14B-9DB9A191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B6E27-6906-43EC-BFC5-1E77263B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1014A-2C8E-4577-B582-AC4139C5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2D2DB9-5D95-49B3-A479-12DF473C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9647E-84C1-4FB8-97F4-7D932DE9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76AB5-DD3E-4180-ACB5-D6F83FC8A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6057900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FC86D-9C44-4A91-8BF4-78ED9641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6057900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A0B128-9918-43ED-B3B4-5D45C32F3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6057900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C0C392-E0EE-48C6-B64B-771DEF13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6057900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95D82-5FFE-49B2-858B-55BFFD07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D1AFA-19DD-4CF9-A97B-9CCF2BBC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3511B6-B51E-4B8A-B1B6-7FD1EC08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093715-DC64-405C-8D0C-4FD7A483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C28A1C-4B6A-4196-8962-2FCC59A9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F50B3A-7D2E-4EC5-98CF-E7D7FA47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3427DA-9E9E-4626-BDBB-A8930066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EDA509-03C7-4CB3-9358-BA3540CEA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D6A7D0-76F9-4927-8BED-6DFFC55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7F3E50-DEC1-492C-834F-448A622C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AFE694-6B70-4047-8B90-F12953F26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BC32E-EED5-4CE6-9CC0-7AABFDE54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14604F-2F35-4947-9485-25A0AA253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3EAABF-C83B-4FDA-8A97-E09A3576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8449B0-6D25-4EA1-8841-E9C508F12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B2B3EB-6BF7-4F93-A04A-2024AFD6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304956-3594-4CEC-AC0F-16F3192D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09D1F4-BA75-475D-A3AB-0320772A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7411DB-6748-441C-BD32-FF63A12C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2F0AB-1F85-40DD-AEA6-80D9CFCB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4145B0-BCBC-4F6F-B3AA-173D645B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203A71-95BF-401F-8D92-7C944923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3F38A0-2AAB-4DB6-91E9-B803F6BF4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B88A0F-CE3B-4CF0-9E44-85E7E187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62464B-C93B-499C-9A29-EB34383F8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D1C113-3941-4A50-BDB8-370F24A6C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AB1B61-DC48-4CF8-8865-AE316093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C4B8DE-D646-426F-9F59-88A5DB86C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538112-5DB8-4695-BAF9-F7BAFA26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D100F8-35F9-44EB-9809-B18BDE5C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C6BADD-BC8F-4D82-B068-FAADB004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09C581-0574-4184-8FCB-654B001F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3E9EEC-D0BF-40BC-B7E5-4F828C23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1BEB27-4C24-4AA0-9E9B-E4A81408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3C6C82-0DBF-4786-A252-0293CDF5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D76778-9DF7-4A39-B0B2-CF6637711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C8FFF3-80DA-45DC-BFEA-50C5B26F5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C6E0FF-A17E-4FD2-851E-9EB70F19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B78092-D654-4D2E-8642-0767D6C93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9E3B46-0823-42CD-8E25-03F76397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A037A0-D875-40B6-9DB6-407DAEA2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14ABD-2031-43B7-937D-CBA12C35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614EB2-6BDA-4D15-8A23-A74766B2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076E7-8EF9-41BA-B39A-AC7638CF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772111-59FB-41A6-90D3-EA1793FA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14EAFE-6A2F-4084-893C-CCFFB000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6A9952-7E6B-4E3F-B3C9-87C43D2CB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58C966-1628-45C9-A495-BD1343899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DACA1A-0223-4275-A6D0-9381911A6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1A0B01-AD5C-48C5-9F7B-A0FED7FB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AB2617-C651-4791-B4AC-E2C0D1D3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25B5C8-3C46-4FE1-8498-6FDA92617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615241-870A-4E47-AC54-C426E23E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2E1E90-3D1B-46C3-A6D4-E7892295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F4834F-4214-4F38-BC21-BF30019BA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C749594-2F65-4E06-8911-6C1D210C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7774BA-19F7-4ABD-B9AA-00BEB9802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B4E5A3-10B8-42EF-B53D-91D11BC11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537CA3-B9F3-406E-8F61-F9EFFADA2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3A56F9-BB75-41F9-B2E5-142C5722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65A475-3FDD-4368-8EFC-4ABBC29B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DDCB68-71C0-4502-8FC4-E56E5E80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7D949A-7F90-4636-8DA0-B8E48BF7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CDC3E6-F7D0-42DF-88EA-472B9CB3B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EB0D4D-F2EB-46D2-943B-BF28C9E7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F6627F-D564-48DB-9828-870EA331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77F71C-443B-4F63-8645-242785F7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16487B-4DCF-4F8A-B131-CE3901CF1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AD34B7-109D-46F5-A1D3-2E754603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3C882D2-B00E-481A-902E-50248595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50457BB-4B70-45A6-840F-BBA31999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9C802D4-2953-4C94-B9C8-39A78A36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BEABCC-FE06-4743-888D-AB9457B63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0221BD1-0B87-4C7E-9CAB-B13EC7BE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C775BE-CBD8-4B5B-9A9E-6D8EEECE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2859A3-32C5-41A1-9B93-D93D5342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E1D9CA7-E945-48EF-A85A-73FAF398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103688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0DE274E-3955-461D-AD25-877662F3F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103688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64ACE64-D6FC-4477-AA8F-907EC4D9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103688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4CF4E-2185-490C-8691-6DBA930E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103688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5EE23A3-A594-4462-BB5B-83969EE7A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3B5B61F-03A6-43F6-A214-ABA66026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5F61730-14A8-4A3F-97AC-7C839068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20BD75-5407-4072-9227-95340EA9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6538913"/>
            <a:ext cx="24431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5D4D2F-23A4-460A-9D60-05A6A34C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4103688"/>
            <a:ext cx="14288" cy="2443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95F6197-ED40-4E5C-A278-88B939D8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715000"/>
            <a:ext cx="98425" cy="1000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AD934A3-ABDB-4EA9-B3E4-2CF0D67F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6057900"/>
            <a:ext cx="100013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111">
            <a:extLst>
              <a:ext uri="{FF2B5EF4-FFF2-40B4-BE49-F238E27FC236}">
                <a16:creationId xmlns:a16="http://schemas.microsoft.com/office/drawing/2014/main" id="{E6B90CCF-F49C-4C86-A5C4-9A253A92ADF4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4445000"/>
            <a:ext cx="100013" cy="98425"/>
            <a:chOff x="4615" y="2800"/>
            <a:chExt cx="63" cy="62"/>
          </a:xfrm>
        </p:grpSpPr>
        <p:sp>
          <p:nvSpPr>
            <p:cNvPr id="368" name="Rectangle 109">
              <a:extLst>
                <a:ext uri="{FF2B5EF4-FFF2-40B4-BE49-F238E27FC236}">
                  <a16:creationId xmlns:a16="http://schemas.microsoft.com/office/drawing/2014/main" id="{72FE8685-02CC-44F4-A0F2-5A62203F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0">
              <a:extLst>
                <a:ext uri="{FF2B5EF4-FFF2-40B4-BE49-F238E27FC236}">
                  <a16:creationId xmlns:a16="http://schemas.microsoft.com/office/drawing/2014/main" id="{43572832-AAA0-4ADD-81D3-2BAC83D57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4">
            <a:extLst>
              <a:ext uri="{FF2B5EF4-FFF2-40B4-BE49-F238E27FC236}">
                <a16:creationId xmlns:a16="http://schemas.microsoft.com/office/drawing/2014/main" id="{B0A09F36-CA73-42A8-BF86-B19EC5F9EC60}"/>
              </a:ext>
            </a:extLst>
          </p:cNvPr>
          <p:cNvGrpSpPr>
            <a:grpSpLocks/>
          </p:cNvGrpSpPr>
          <p:nvPr/>
        </p:nvGrpSpPr>
        <p:grpSpPr bwMode="auto">
          <a:xfrm>
            <a:off x="7570788" y="4884738"/>
            <a:ext cx="100013" cy="98425"/>
            <a:chOff x="4769" y="3077"/>
            <a:chExt cx="63" cy="62"/>
          </a:xfrm>
        </p:grpSpPr>
        <p:sp>
          <p:nvSpPr>
            <p:cNvPr id="366" name="Rectangle 112">
              <a:extLst>
                <a:ext uri="{FF2B5EF4-FFF2-40B4-BE49-F238E27FC236}">
                  <a16:creationId xmlns:a16="http://schemas.microsoft.com/office/drawing/2014/main" id="{88568FD9-ED96-4E55-8E19-A8028192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077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13">
              <a:extLst>
                <a:ext uri="{FF2B5EF4-FFF2-40B4-BE49-F238E27FC236}">
                  <a16:creationId xmlns:a16="http://schemas.microsoft.com/office/drawing/2014/main" id="{DDE96571-54E3-4E8F-9219-B3FE4E76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077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5">
            <a:extLst>
              <a:ext uri="{FF2B5EF4-FFF2-40B4-BE49-F238E27FC236}">
                <a16:creationId xmlns:a16="http://schemas.microsoft.com/office/drawing/2014/main" id="{C9E6A010-E6D9-4B04-B69F-7AA0A3BC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4249738"/>
            <a:ext cx="98425" cy="98425"/>
          </a:xfrm>
          <a:prstGeom prst="rect">
            <a:avLst/>
          </a:prstGeom>
          <a:solidFill>
            <a:srgbClr val="FF00FF"/>
          </a:solidFill>
          <a:ln w="635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3" name="Group 118">
            <a:extLst>
              <a:ext uri="{FF2B5EF4-FFF2-40B4-BE49-F238E27FC236}">
                <a16:creationId xmlns:a16="http://schemas.microsoft.com/office/drawing/2014/main" id="{FB1D122A-8A49-4EF0-88D3-381D931651BB}"/>
              </a:ext>
            </a:extLst>
          </p:cNvPr>
          <p:cNvGrpSpPr>
            <a:grpSpLocks/>
          </p:cNvGrpSpPr>
          <p:nvPr/>
        </p:nvGrpSpPr>
        <p:grpSpPr bwMode="auto">
          <a:xfrm>
            <a:off x="8059738" y="4884738"/>
            <a:ext cx="98425" cy="98425"/>
            <a:chOff x="5077" y="3077"/>
            <a:chExt cx="62" cy="62"/>
          </a:xfrm>
        </p:grpSpPr>
        <p:sp>
          <p:nvSpPr>
            <p:cNvPr id="364" name="Rectangle 116">
              <a:extLst>
                <a:ext uri="{FF2B5EF4-FFF2-40B4-BE49-F238E27FC236}">
                  <a16:creationId xmlns:a16="http://schemas.microsoft.com/office/drawing/2014/main" id="{087E98C3-E42E-4D5B-9088-CA665C6B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077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17">
              <a:extLst>
                <a:ext uri="{FF2B5EF4-FFF2-40B4-BE49-F238E27FC236}">
                  <a16:creationId xmlns:a16="http://schemas.microsoft.com/office/drawing/2014/main" id="{B73B9DEA-5C2E-419B-BAB1-B09676A70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077"/>
              <a:ext cx="62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21">
            <a:extLst>
              <a:ext uri="{FF2B5EF4-FFF2-40B4-BE49-F238E27FC236}">
                <a16:creationId xmlns:a16="http://schemas.microsoft.com/office/drawing/2014/main" id="{AE21657B-1972-4A8B-A44E-DFDC8D3F0DF7}"/>
              </a:ext>
            </a:extLst>
          </p:cNvPr>
          <p:cNvGrpSpPr>
            <a:grpSpLocks/>
          </p:cNvGrpSpPr>
          <p:nvPr/>
        </p:nvGrpSpPr>
        <p:grpSpPr bwMode="auto">
          <a:xfrm>
            <a:off x="8010525" y="5373688"/>
            <a:ext cx="98425" cy="98425"/>
            <a:chOff x="5046" y="3385"/>
            <a:chExt cx="62" cy="62"/>
          </a:xfrm>
        </p:grpSpPr>
        <p:sp>
          <p:nvSpPr>
            <p:cNvPr id="362" name="Rectangle 119">
              <a:extLst>
                <a:ext uri="{FF2B5EF4-FFF2-40B4-BE49-F238E27FC236}">
                  <a16:creationId xmlns:a16="http://schemas.microsoft.com/office/drawing/2014/main" id="{2D233457-1616-478B-A36D-50AEB80F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3385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Rectangle 120">
              <a:extLst>
                <a:ext uri="{FF2B5EF4-FFF2-40B4-BE49-F238E27FC236}">
                  <a16:creationId xmlns:a16="http://schemas.microsoft.com/office/drawing/2014/main" id="{833E14F3-4D15-42BC-A859-804367E54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3385"/>
              <a:ext cx="62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Oval 122">
            <a:extLst>
              <a:ext uri="{FF2B5EF4-FFF2-40B4-BE49-F238E27FC236}">
                <a16:creationId xmlns:a16="http://schemas.microsoft.com/office/drawing/2014/main" id="{A8E3BAAE-2112-422E-9ADF-16DD7590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5178425"/>
            <a:ext cx="98425" cy="9842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123">
            <a:extLst>
              <a:ext uri="{FF2B5EF4-FFF2-40B4-BE49-F238E27FC236}">
                <a16:creationId xmlns:a16="http://schemas.microsoft.com/office/drawing/2014/main" id="{B2B3BD1D-2FC7-4ECB-B219-CFF6FB85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6253163"/>
            <a:ext cx="98425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Oval 124">
            <a:extLst>
              <a:ext uri="{FF2B5EF4-FFF2-40B4-BE49-F238E27FC236}">
                <a16:creationId xmlns:a16="http://schemas.microsoft.com/office/drawing/2014/main" id="{A8E5B8D5-66CA-4AE9-AC16-A95E8BF7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5373688"/>
            <a:ext cx="98425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8" name="Group 165">
            <a:extLst>
              <a:ext uri="{FF2B5EF4-FFF2-40B4-BE49-F238E27FC236}">
                <a16:creationId xmlns:a16="http://schemas.microsoft.com/office/drawing/2014/main" id="{62E1E6AB-E07A-4A13-ACB0-513A7A04E50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005263"/>
            <a:ext cx="2879726" cy="2854324"/>
            <a:chOff x="3600" y="2523"/>
            <a:chExt cx="1814" cy="1798"/>
          </a:xfrm>
        </p:grpSpPr>
        <p:sp>
          <p:nvSpPr>
            <p:cNvPr id="322" name="Rectangle 125">
              <a:extLst>
                <a:ext uri="{FF2B5EF4-FFF2-40B4-BE49-F238E27FC236}">
                  <a16:creationId xmlns:a16="http://schemas.microsoft.com/office/drawing/2014/main" id="{04F6026D-C2F8-41AF-A7EB-079DCA311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23"/>
              <a:ext cx="17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126">
              <a:extLst>
                <a:ext uri="{FF2B5EF4-FFF2-40B4-BE49-F238E27FC236}">
                  <a16:creationId xmlns:a16="http://schemas.microsoft.com/office/drawing/2014/main" id="{7AD68B0A-AAA4-4143-ACDE-BE7E391C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549"/>
              <a:ext cx="14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4" name="Rectangle 127">
              <a:extLst>
                <a:ext uri="{FF2B5EF4-FFF2-40B4-BE49-F238E27FC236}">
                  <a16:creationId xmlns:a16="http://schemas.microsoft.com/office/drawing/2014/main" id="{B5DBC2FE-7403-4C39-B67C-05CEAD010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128">
              <a:extLst>
                <a:ext uri="{FF2B5EF4-FFF2-40B4-BE49-F238E27FC236}">
                  <a16:creationId xmlns:a16="http://schemas.microsoft.com/office/drawing/2014/main" id="{C2EBD6E2-FA95-44BF-83D4-2DC23711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41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6" name="Rectangle 129">
              <a:extLst>
                <a:ext uri="{FF2B5EF4-FFF2-40B4-BE49-F238E27FC236}">
                  <a16:creationId xmlns:a16="http://schemas.microsoft.com/office/drawing/2014/main" id="{E844AEC5-834C-4D41-B590-80498597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130">
              <a:extLst>
                <a:ext uri="{FF2B5EF4-FFF2-40B4-BE49-F238E27FC236}">
                  <a16:creationId xmlns:a16="http://schemas.microsoft.com/office/drawing/2014/main" id="{02377432-3D58-4FD6-81AC-205152B7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41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" name="Rectangle 131">
              <a:extLst>
                <a:ext uri="{FF2B5EF4-FFF2-40B4-BE49-F238E27FC236}">
                  <a16:creationId xmlns:a16="http://schemas.microsoft.com/office/drawing/2014/main" id="{68CEB97F-2B99-47E7-904D-EF4E81DCE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132">
              <a:extLst>
                <a:ext uri="{FF2B5EF4-FFF2-40B4-BE49-F238E27FC236}">
                  <a16:creationId xmlns:a16="http://schemas.microsoft.com/office/drawing/2014/main" id="{C7B26824-9518-4911-9264-60FF8A89D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1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0" name="Rectangle 133">
              <a:extLst>
                <a:ext uri="{FF2B5EF4-FFF2-40B4-BE49-F238E27FC236}">
                  <a16:creationId xmlns:a16="http://schemas.microsoft.com/office/drawing/2014/main" id="{8B8778C8-AAA9-4AD7-898A-729013028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134">
              <a:extLst>
                <a:ext uri="{FF2B5EF4-FFF2-40B4-BE49-F238E27FC236}">
                  <a16:creationId xmlns:a16="http://schemas.microsoft.com/office/drawing/2014/main" id="{DEEF510D-7647-4E04-9F53-7E042AE9B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41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2" name="Rectangle 135">
              <a:extLst>
                <a:ext uri="{FF2B5EF4-FFF2-40B4-BE49-F238E27FC236}">
                  <a16:creationId xmlns:a16="http://schemas.microsoft.com/office/drawing/2014/main" id="{2AD45B73-7803-410C-81BD-897A45AC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4155"/>
              <a:ext cx="12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36">
              <a:extLst>
                <a:ext uri="{FF2B5EF4-FFF2-40B4-BE49-F238E27FC236}">
                  <a16:creationId xmlns:a16="http://schemas.microsoft.com/office/drawing/2014/main" id="{5CEC126B-AA3B-4858-8696-AF0243F3B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41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4" name="Rectangle 137">
              <a:extLst>
                <a:ext uri="{FF2B5EF4-FFF2-40B4-BE49-F238E27FC236}">
                  <a16:creationId xmlns:a16="http://schemas.microsoft.com/office/drawing/2014/main" id="{A350C567-0AD9-4A1C-9DC2-9509A7D63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4155"/>
              <a:ext cx="12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38">
              <a:extLst>
                <a:ext uri="{FF2B5EF4-FFF2-40B4-BE49-F238E27FC236}">
                  <a16:creationId xmlns:a16="http://schemas.microsoft.com/office/drawing/2014/main" id="{83309AB1-6DF0-425E-8FE3-B3CE46FCF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41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6" name="Rectangle 139">
              <a:extLst>
                <a:ext uri="{FF2B5EF4-FFF2-40B4-BE49-F238E27FC236}">
                  <a16:creationId xmlns:a16="http://schemas.microsoft.com/office/drawing/2014/main" id="{AB47211A-0A69-406C-986D-76057229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140">
              <a:extLst>
                <a:ext uri="{FF2B5EF4-FFF2-40B4-BE49-F238E27FC236}">
                  <a16:creationId xmlns:a16="http://schemas.microsoft.com/office/drawing/2014/main" id="{A08D081A-7CDB-4B9B-A636-3FBD90C2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41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8" name="Rectangle 141">
              <a:extLst>
                <a:ext uri="{FF2B5EF4-FFF2-40B4-BE49-F238E27FC236}">
                  <a16:creationId xmlns:a16="http://schemas.microsoft.com/office/drawing/2014/main" id="{19FC9EFD-1CD6-41D4-9F75-EAE99D0D4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142">
              <a:extLst>
                <a:ext uri="{FF2B5EF4-FFF2-40B4-BE49-F238E27FC236}">
                  <a16:creationId xmlns:a16="http://schemas.microsoft.com/office/drawing/2014/main" id="{490E6615-4F6D-43B5-B177-DAE8F9A99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41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0" name="Rectangle 143">
              <a:extLst>
                <a:ext uri="{FF2B5EF4-FFF2-40B4-BE49-F238E27FC236}">
                  <a16:creationId xmlns:a16="http://schemas.microsoft.com/office/drawing/2014/main" id="{FE62C1F4-F19A-40AE-9C6D-9EAE36E4E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144">
              <a:extLst>
                <a:ext uri="{FF2B5EF4-FFF2-40B4-BE49-F238E27FC236}">
                  <a16:creationId xmlns:a16="http://schemas.microsoft.com/office/drawing/2014/main" id="{829BF941-44C9-40BB-880A-F6B69D16D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41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2" name="Rectangle 145">
              <a:extLst>
                <a:ext uri="{FF2B5EF4-FFF2-40B4-BE49-F238E27FC236}">
                  <a16:creationId xmlns:a16="http://schemas.microsoft.com/office/drawing/2014/main" id="{AD6F6DA9-6C57-4992-B609-1C9EA693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" y="4155"/>
              <a:ext cx="17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46">
              <a:extLst>
                <a:ext uri="{FF2B5EF4-FFF2-40B4-BE49-F238E27FC236}">
                  <a16:creationId xmlns:a16="http://schemas.microsoft.com/office/drawing/2014/main" id="{03720AEB-CAED-4FD8-9D17-623ED1672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4181"/>
              <a:ext cx="14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4" name="Rectangle 147">
              <a:extLst>
                <a:ext uri="{FF2B5EF4-FFF2-40B4-BE49-F238E27FC236}">
                  <a16:creationId xmlns:a16="http://schemas.microsoft.com/office/drawing/2014/main" id="{916B82E2-5D09-42E0-B161-27894781D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908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48">
              <a:extLst>
                <a:ext uri="{FF2B5EF4-FFF2-40B4-BE49-F238E27FC236}">
                  <a16:creationId xmlns:a16="http://schemas.microsoft.com/office/drawing/2014/main" id="{8658C372-374F-4319-BEE9-56C4F90E9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935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6" name="Rectangle 149">
              <a:extLst>
                <a:ext uri="{FF2B5EF4-FFF2-40B4-BE49-F238E27FC236}">
                  <a16:creationId xmlns:a16="http://schemas.microsoft.com/office/drawing/2014/main" id="{C06389B8-3C85-4EBB-B9B5-5B6AFA3B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754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150">
              <a:extLst>
                <a:ext uri="{FF2B5EF4-FFF2-40B4-BE49-F238E27FC236}">
                  <a16:creationId xmlns:a16="http://schemas.microsoft.com/office/drawing/2014/main" id="{0887EDC7-40BF-4F12-8FAC-32F97A55E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78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" name="Rectangle 151">
              <a:extLst>
                <a:ext uri="{FF2B5EF4-FFF2-40B4-BE49-F238E27FC236}">
                  <a16:creationId xmlns:a16="http://schemas.microsoft.com/office/drawing/2014/main" id="{A7F8344A-BDFC-4AAB-8961-0FF45E24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600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152">
              <a:extLst>
                <a:ext uri="{FF2B5EF4-FFF2-40B4-BE49-F238E27FC236}">
                  <a16:creationId xmlns:a16="http://schemas.microsoft.com/office/drawing/2014/main" id="{18D906A3-BD0D-4CFA-85EF-1876877BB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627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0" name="Rectangle 153">
              <a:extLst>
                <a:ext uri="{FF2B5EF4-FFF2-40B4-BE49-F238E27FC236}">
                  <a16:creationId xmlns:a16="http://schemas.microsoft.com/office/drawing/2014/main" id="{3B5FF3AC-84E6-4BF1-A0DC-977C96D6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447"/>
              <a:ext cx="12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154">
              <a:extLst>
                <a:ext uri="{FF2B5EF4-FFF2-40B4-BE49-F238E27FC236}">
                  <a16:creationId xmlns:a16="http://schemas.microsoft.com/office/drawing/2014/main" id="{950B3F2F-A747-49E6-B083-9479B1654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473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2" name="Rectangle 155">
              <a:extLst>
                <a:ext uri="{FF2B5EF4-FFF2-40B4-BE49-F238E27FC236}">
                  <a16:creationId xmlns:a16="http://schemas.microsoft.com/office/drawing/2014/main" id="{C736A381-04D9-47FB-BAEA-4DD49282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293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156">
              <a:extLst>
                <a:ext uri="{FF2B5EF4-FFF2-40B4-BE49-F238E27FC236}">
                  <a16:creationId xmlns:a16="http://schemas.microsoft.com/office/drawing/2014/main" id="{086C70EF-1D91-44BE-B51E-91BBF687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319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4" name="Rectangle 157">
              <a:extLst>
                <a:ext uri="{FF2B5EF4-FFF2-40B4-BE49-F238E27FC236}">
                  <a16:creationId xmlns:a16="http://schemas.microsoft.com/office/drawing/2014/main" id="{684EDFCA-11E5-4D6E-84DE-ED1BC2D87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139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158">
              <a:extLst>
                <a:ext uri="{FF2B5EF4-FFF2-40B4-BE49-F238E27FC236}">
                  <a16:creationId xmlns:a16="http://schemas.microsoft.com/office/drawing/2014/main" id="{AA66143A-3E16-4D4D-9822-BBDD5F5E8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165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6" name="Rectangle 159">
              <a:extLst>
                <a:ext uri="{FF2B5EF4-FFF2-40B4-BE49-F238E27FC236}">
                  <a16:creationId xmlns:a16="http://schemas.microsoft.com/office/drawing/2014/main" id="{C96F90F9-C565-4F2C-9D6B-FAB7D085D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98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Rectangle 160">
              <a:extLst>
                <a:ext uri="{FF2B5EF4-FFF2-40B4-BE49-F238E27FC236}">
                  <a16:creationId xmlns:a16="http://schemas.microsoft.com/office/drawing/2014/main" id="{7EF74E59-A62A-4B15-83D5-D33D54905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011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8" name="Rectangle 161">
              <a:extLst>
                <a:ext uri="{FF2B5EF4-FFF2-40B4-BE49-F238E27FC236}">
                  <a16:creationId xmlns:a16="http://schemas.microsoft.com/office/drawing/2014/main" id="{7F935F2F-680D-435D-8C6F-58481767C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831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Rectangle 162">
              <a:extLst>
                <a:ext uri="{FF2B5EF4-FFF2-40B4-BE49-F238E27FC236}">
                  <a16:creationId xmlns:a16="http://schemas.microsoft.com/office/drawing/2014/main" id="{21119C39-2888-49D2-B4B3-22551EC46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2857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0" name="Rectangle 163">
              <a:extLst>
                <a:ext uri="{FF2B5EF4-FFF2-40B4-BE49-F238E27FC236}">
                  <a16:creationId xmlns:a16="http://schemas.microsoft.com/office/drawing/2014/main" id="{ED656B13-2347-4238-B73A-1C506CDC9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677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164">
              <a:extLst>
                <a:ext uri="{FF2B5EF4-FFF2-40B4-BE49-F238E27FC236}">
                  <a16:creationId xmlns:a16="http://schemas.microsoft.com/office/drawing/2014/main" id="{451FEA3A-5DCA-48A4-949F-3A349804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2703"/>
              <a:ext cx="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0" name="Rectangle 167">
            <a:extLst>
              <a:ext uri="{FF2B5EF4-FFF2-40B4-BE49-F238E27FC236}">
                <a16:creationId xmlns:a16="http://schemas.microsoft.com/office/drawing/2014/main" id="{42414CE1-BC83-45C9-BA9B-7F75DB40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68">
            <a:extLst>
              <a:ext uri="{FF2B5EF4-FFF2-40B4-BE49-F238E27FC236}">
                <a16:creationId xmlns:a16="http://schemas.microsoft.com/office/drawing/2014/main" id="{87D01D58-2540-4AFD-8F7A-043A4AA3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69">
            <a:extLst>
              <a:ext uri="{FF2B5EF4-FFF2-40B4-BE49-F238E27FC236}">
                <a16:creationId xmlns:a16="http://schemas.microsoft.com/office/drawing/2014/main" id="{DEEC01AF-C380-460E-B85D-53D56324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70">
            <a:extLst>
              <a:ext uri="{FF2B5EF4-FFF2-40B4-BE49-F238E27FC236}">
                <a16:creationId xmlns:a16="http://schemas.microsoft.com/office/drawing/2014/main" id="{17942531-34CE-4DD1-8E08-EE3413AAE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6302375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71">
            <a:extLst>
              <a:ext uri="{FF2B5EF4-FFF2-40B4-BE49-F238E27FC236}">
                <a16:creationId xmlns:a16="http://schemas.microsoft.com/office/drawing/2014/main" id="{7C6F5551-274F-45B6-B75E-DD3841E2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6302375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72">
            <a:extLst>
              <a:ext uri="{FF2B5EF4-FFF2-40B4-BE49-F238E27FC236}">
                <a16:creationId xmlns:a16="http://schemas.microsoft.com/office/drawing/2014/main" id="{39F1B399-026A-4448-8EAD-4B3B17BF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6302375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173">
            <a:extLst>
              <a:ext uri="{FF2B5EF4-FFF2-40B4-BE49-F238E27FC236}">
                <a16:creationId xmlns:a16="http://schemas.microsoft.com/office/drawing/2014/main" id="{5E7AC8BD-180A-44FB-B793-3F5059E7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6302375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174">
            <a:extLst>
              <a:ext uri="{FF2B5EF4-FFF2-40B4-BE49-F238E27FC236}">
                <a16:creationId xmlns:a16="http://schemas.microsoft.com/office/drawing/2014/main" id="{6928103E-FC9A-4EB6-AA64-6BEDA572E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175">
            <a:extLst>
              <a:ext uri="{FF2B5EF4-FFF2-40B4-BE49-F238E27FC236}">
                <a16:creationId xmlns:a16="http://schemas.microsoft.com/office/drawing/2014/main" id="{D1A6C69D-D3F3-4097-9AE1-984CCAC3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76">
            <a:extLst>
              <a:ext uri="{FF2B5EF4-FFF2-40B4-BE49-F238E27FC236}">
                <a16:creationId xmlns:a16="http://schemas.microsoft.com/office/drawing/2014/main" id="{9ACD70FF-8D06-4051-B6B7-123B8403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6302375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77">
            <a:extLst>
              <a:ext uri="{FF2B5EF4-FFF2-40B4-BE49-F238E27FC236}">
                <a16:creationId xmlns:a16="http://schemas.microsoft.com/office/drawing/2014/main" id="{C2F6BD98-78F6-4D05-83D3-63AEC17D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178">
            <a:extLst>
              <a:ext uri="{FF2B5EF4-FFF2-40B4-BE49-F238E27FC236}">
                <a16:creationId xmlns:a16="http://schemas.microsoft.com/office/drawing/2014/main" id="{9601FED6-4CD7-4F7A-83EA-F9CB840D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179">
            <a:extLst>
              <a:ext uri="{FF2B5EF4-FFF2-40B4-BE49-F238E27FC236}">
                <a16:creationId xmlns:a16="http://schemas.microsoft.com/office/drawing/2014/main" id="{7124C65F-E0D0-4771-9670-9FCE802D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180">
            <a:extLst>
              <a:ext uri="{FF2B5EF4-FFF2-40B4-BE49-F238E27FC236}">
                <a16:creationId xmlns:a16="http://schemas.microsoft.com/office/drawing/2014/main" id="{4F82C446-767E-4902-8BC9-23ED8AD13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6057900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181">
            <a:extLst>
              <a:ext uri="{FF2B5EF4-FFF2-40B4-BE49-F238E27FC236}">
                <a16:creationId xmlns:a16="http://schemas.microsoft.com/office/drawing/2014/main" id="{1B30997D-605E-4264-9589-CA634DBF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6057900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182">
            <a:extLst>
              <a:ext uri="{FF2B5EF4-FFF2-40B4-BE49-F238E27FC236}">
                <a16:creationId xmlns:a16="http://schemas.microsoft.com/office/drawing/2014/main" id="{9CCD94DB-0867-4D1D-92AA-CC95EC100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6057900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83">
            <a:extLst>
              <a:ext uri="{FF2B5EF4-FFF2-40B4-BE49-F238E27FC236}">
                <a16:creationId xmlns:a16="http://schemas.microsoft.com/office/drawing/2014/main" id="{036C6CA7-D201-484F-9AA9-476BAB6E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6057900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184">
            <a:extLst>
              <a:ext uri="{FF2B5EF4-FFF2-40B4-BE49-F238E27FC236}">
                <a16:creationId xmlns:a16="http://schemas.microsoft.com/office/drawing/2014/main" id="{269F512A-BF8B-47FA-A8DB-17AE90F5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85">
            <a:extLst>
              <a:ext uri="{FF2B5EF4-FFF2-40B4-BE49-F238E27FC236}">
                <a16:creationId xmlns:a16="http://schemas.microsoft.com/office/drawing/2014/main" id="{C16898A2-D93F-4736-943C-5A541DE5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186">
            <a:extLst>
              <a:ext uri="{FF2B5EF4-FFF2-40B4-BE49-F238E27FC236}">
                <a16:creationId xmlns:a16="http://schemas.microsoft.com/office/drawing/2014/main" id="{88736C72-7DF3-4203-9C88-E40CC3CE6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6057900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187">
            <a:extLst>
              <a:ext uri="{FF2B5EF4-FFF2-40B4-BE49-F238E27FC236}">
                <a16:creationId xmlns:a16="http://schemas.microsoft.com/office/drawing/2014/main" id="{9BE223CB-BD70-40F3-A648-253AA8C5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188">
            <a:extLst>
              <a:ext uri="{FF2B5EF4-FFF2-40B4-BE49-F238E27FC236}">
                <a16:creationId xmlns:a16="http://schemas.microsoft.com/office/drawing/2014/main" id="{62CA253E-83D6-49AA-9105-59841482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189">
            <a:extLst>
              <a:ext uri="{FF2B5EF4-FFF2-40B4-BE49-F238E27FC236}">
                <a16:creationId xmlns:a16="http://schemas.microsoft.com/office/drawing/2014/main" id="{A06DA1ED-171A-4D42-914F-3B104DB83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190">
            <a:extLst>
              <a:ext uri="{FF2B5EF4-FFF2-40B4-BE49-F238E27FC236}">
                <a16:creationId xmlns:a16="http://schemas.microsoft.com/office/drawing/2014/main" id="{22622C61-71C8-4680-AF85-C2BEF799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191">
            <a:extLst>
              <a:ext uri="{FF2B5EF4-FFF2-40B4-BE49-F238E27FC236}">
                <a16:creationId xmlns:a16="http://schemas.microsoft.com/office/drawing/2014/main" id="{F0B6B9C2-7EAF-44B6-A427-B5466BAF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192">
            <a:extLst>
              <a:ext uri="{FF2B5EF4-FFF2-40B4-BE49-F238E27FC236}">
                <a16:creationId xmlns:a16="http://schemas.microsoft.com/office/drawing/2014/main" id="{34F9D0CB-79E6-4921-99A1-7A48E880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93">
            <a:extLst>
              <a:ext uri="{FF2B5EF4-FFF2-40B4-BE49-F238E27FC236}">
                <a16:creationId xmlns:a16="http://schemas.microsoft.com/office/drawing/2014/main" id="{89248112-ADC4-4ECC-9225-2DAEBB15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194">
            <a:extLst>
              <a:ext uri="{FF2B5EF4-FFF2-40B4-BE49-F238E27FC236}">
                <a16:creationId xmlns:a16="http://schemas.microsoft.com/office/drawing/2014/main" id="{81581FFA-FE2E-4A47-8118-40221D72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95">
            <a:extLst>
              <a:ext uri="{FF2B5EF4-FFF2-40B4-BE49-F238E27FC236}">
                <a16:creationId xmlns:a16="http://schemas.microsoft.com/office/drawing/2014/main" id="{39A21CF8-44DC-4638-816F-82900EF9D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196">
            <a:extLst>
              <a:ext uri="{FF2B5EF4-FFF2-40B4-BE49-F238E27FC236}">
                <a16:creationId xmlns:a16="http://schemas.microsoft.com/office/drawing/2014/main" id="{4D637453-9947-47D9-98DD-959D047A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97">
            <a:extLst>
              <a:ext uri="{FF2B5EF4-FFF2-40B4-BE49-F238E27FC236}">
                <a16:creationId xmlns:a16="http://schemas.microsoft.com/office/drawing/2014/main" id="{FA42B09F-5382-4960-A120-C91FE14C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198">
            <a:extLst>
              <a:ext uri="{FF2B5EF4-FFF2-40B4-BE49-F238E27FC236}">
                <a16:creationId xmlns:a16="http://schemas.microsoft.com/office/drawing/2014/main" id="{35DE97CB-85FB-449F-9AE9-EDC875AC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199">
            <a:extLst>
              <a:ext uri="{FF2B5EF4-FFF2-40B4-BE49-F238E27FC236}">
                <a16:creationId xmlns:a16="http://schemas.microsoft.com/office/drawing/2014/main" id="{74573FAA-8801-41AF-8916-C15A42E2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200">
            <a:extLst>
              <a:ext uri="{FF2B5EF4-FFF2-40B4-BE49-F238E27FC236}">
                <a16:creationId xmlns:a16="http://schemas.microsoft.com/office/drawing/2014/main" id="{C78020C1-DC91-4A39-B2FB-8E711731A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201">
            <a:extLst>
              <a:ext uri="{FF2B5EF4-FFF2-40B4-BE49-F238E27FC236}">
                <a16:creationId xmlns:a16="http://schemas.microsoft.com/office/drawing/2014/main" id="{8F6AA980-8E07-4757-9689-00BB6DA8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202">
            <a:extLst>
              <a:ext uri="{FF2B5EF4-FFF2-40B4-BE49-F238E27FC236}">
                <a16:creationId xmlns:a16="http://schemas.microsoft.com/office/drawing/2014/main" id="{4C3A2FE4-2233-46F0-96D5-F3DED332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203">
            <a:extLst>
              <a:ext uri="{FF2B5EF4-FFF2-40B4-BE49-F238E27FC236}">
                <a16:creationId xmlns:a16="http://schemas.microsoft.com/office/drawing/2014/main" id="{E85880A4-525E-4AE3-9A61-02C565E9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204">
            <a:extLst>
              <a:ext uri="{FF2B5EF4-FFF2-40B4-BE49-F238E27FC236}">
                <a16:creationId xmlns:a16="http://schemas.microsoft.com/office/drawing/2014/main" id="{7ED6F33E-7508-4CEE-ADBE-FBD86108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205">
            <a:extLst>
              <a:ext uri="{FF2B5EF4-FFF2-40B4-BE49-F238E27FC236}">
                <a16:creationId xmlns:a16="http://schemas.microsoft.com/office/drawing/2014/main" id="{062FCC57-13E7-4160-93CF-7D551379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206">
            <a:extLst>
              <a:ext uri="{FF2B5EF4-FFF2-40B4-BE49-F238E27FC236}">
                <a16:creationId xmlns:a16="http://schemas.microsoft.com/office/drawing/2014/main" id="{C7EACA6E-3D42-4280-98CA-EAE51F720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207">
            <a:extLst>
              <a:ext uri="{FF2B5EF4-FFF2-40B4-BE49-F238E27FC236}">
                <a16:creationId xmlns:a16="http://schemas.microsoft.com/office/drawing/2014/main" id="{63A1A3BF-9068-488F-A7B0-701FEFC81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208">
            <a:extLst>
              <a:ext uri="{FF2B5EF4-FFF2-40B4-BE49-F238E27FC236}">
                <a16:creationId xmlns:a16="http://schemas.microsoft.com/office/drawing/2014/main" id="{9CB84275-5E8A-48BF-BC5B-E0C35AB5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209">
            <a:extLst>
              <a:ext uri="{FF2B5EF4-FFF2-40B4-BE49-F238E27FC236}">
                <a16:creationId xmlns:a16="http://schemas.microsoft.com/office/drawing/2014/main" id="{64ACE278-3130-440B-8DCF-C7397D51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210">
            <a:extLst>
              <a:ext uri="{FF2B5EF4-FFF2-40B4-BE49-F238E27FC236}">
                <a16:creationId xmlns:a16="http://schemas.microsoft.com/office/drawing/2014/main" id="{3A47AA25-E609-4EF6-B45A-AFE84E4E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211">
            <a:extLst>
              <a:ext uri="{FF2B5EF4-FFF2-40B4-BE49-F238E27FC236}">
                <a16:creationId xmlns:a16="http://schemas.microsoft.com/office/drawing/2014/main" id="{B0CD281D-B5A3-4B49-BE92-414D4F75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212">
            <a:extLst>
              <a:ext uri="{FF2B5EF4-FFF2-40B4-BE49-F238E27FC236}">
                <a16:creationId xmlns:a16="http://schemas.microsoft.com/office/drawing/2014/main" id="{ACC274FC-B323-43A3-9CE4-CAF007E6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213">
            <a:extLst>
              <a:ext uri="{FF2B5EF4-FFF2-40B4-BE49-F238E27FC236}">
                <a16:creationId xmlns:a16="http://schemas.microsoft.com/office/drawing/2014/main" id="{E49B07B2-394D-4056-8999-9949833F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214">
            <a:extLst>
              <a:ext uri="{FF2B5EF4-FFF2-40B4-BE49-F238E27FC236}">
                <a16:creationId xmlns:a16="http://schemas.microsoft.com/office/drawing/2014/main" id="{40CCF65D-C496-4DFF-9BFC-5E40D321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215">
            <a:extLst>
              <a:ext uri="{FF2B5EF4-FFF2-40B4-BE49-F238E27FC236}">
                <a16:creationId xmlns:a16="http://schemas.microsoft.com/office/drawing/2014/main" id="{28B969CC-EC7C-42CB-BEE7-86CC2BFA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216">
            <a:extLst>
              <a:ext uri="{FF2B5EF4-FFF2-40B4-BE49-F238E27FC236}">
                <a16:creationId xmlns:a16="http://schemas.microsoft.com/office/drawing/2014/main" id="{9FB741FC-21BD-4A81-BABF-8986C17D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217">
            <a:extLst>
              <a:ext uri="{FF2B5EF4-FFF2-40B4-BE49-F238E27FC236}">
                <a16:creationId xmlns:a16="http://schemas.microsoft.com/office/drawing/2014/main" id="{9E764FCA-6886-469E-AE72-FBAA3B4C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Rectangle 218">
            <a:extLst>
              <a:ext uri="{FF2B5EF4-FFF2-40B4-BE49-F238E27FC236}">
                <a16:creationId xmlns:a16="http://schemas.microsoft.com/office/drawing/2014/main" id="{F0C7FA01-2597-401D-ADFD-48F761A54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219">
            <a:extLst>
              <a:ext uri="{FF2B5EF4-FFF2-40B4-BE49-F238E27FC236}">
                <a16:creationId xmlns:a16="http://schemas.microsoft.com/office/drawing/2014/main" id="{B92AB305-6486-4EF1-8B9E-F2161CB0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220">
            <a:extLst>
              <a:ext uri="{FF2B5EF4-FFF2-40B4-BE49-F238E27FC236}">
                <a16:creationId xmlns:a16="http://schemas.microsoft.com/office/drawing/2014/main" id="{4098E735-569B-4DEE-A4EB-AB59DF7B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Rectangle 221">
            <a:extLst>
              <a:ext uri="{FF2B5EF4-FFF2-40B4-BE49-F238E27FC236}">
                <a16:creationId xmlns:a16="http://schemas.microsoft.com/office/drawing/2014/main" id="{D439ADB1-A923-42A7-9366-39C65BA5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Rectangle 222">
            <a:extLst>
              <a:ext uri="{FF2B5EF4-FFF2-40B4-BE49-F238E27FC236}">
                <a16:creationId xmlns:a16="http://schemas.microsoft.com/office/drawing/2014/main" id="{158F271C-522F-454D-99B7-AB427AAFF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Rectangle 223">
            <a:extLst>
              <a:ext uri="{FF2B5EF4-FFF2-40B4-BE49-F238E27FC236}">
                <a16:creationId xmlns:a16="http://schemas.microsoft.com/office/drawing/2014/main" id="{8309D43F-99CC-4A9D-AD44-6BA15A135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Rectangle 224">
            <a:extLst>
              <a:ext uri="{FF2B5EF4-FFF2-40B4-BE49-F238E27FC236}">
                <a16:creationId xmlns:a16="http://schemas.microsoft.com/office/drawing/2014/main" id="{C14D9658-4FC1-4C9D-BC0D-18BE9B8BC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225">
            <a:extLst>
              <a:ext uri="{FF2B5EF4-FFF2-40B4-BE49-F238E27FC236}">
                <a16:creationId xmlns:a16="http://schemas.microsoft.com/office/drawing/2014/main" id="{8E4396E9-9185-4501-9885-35C5DCE50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ectangle 226">
            <a:extLst>
              <a:ext uri="{FF2B5EF4-FFF2-40B4-BE49-F238E27FC236}">
                <a16:creationId xmlns:a16="http://schemas.microsoft.com/office/drawing/2014/main" id="{8AD8293A-87DA-4EE8-8132-B814D73FC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227">
            <a:extLst>
              <a:ext uri="{FF2B5EF4-FFF2-40B4-BE49-F238E27FC236}">
                <a16:creationId xmlns:a16="http://schemas.microsoft.com/office/drawing/2014/main" id="{DB611284-14A8-4EED-909C-F29551360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Rectangle 228">
            <a:extLst>
              <a:ext uri="{FF2B5EF4-FFF2-40B4-BE49-F238E27FC236}">
                <a16:creationId xmlns:a16="http://schemas.microsoft.com/office/drawing/2014/main" id="{9B2222BF-C5D1-4AB7-9C9A-CEF7EF1E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229">
            <a:extLst>
              <a:ext uri="{FF2B5EF4-FFF2-40B4-BE49-F238E27FC236}">
                <a16:creationId xmlns:a16="http://schemas.microsoft.com/office/drawing/2014/main" id="{2FCE32EA-4B37-4504-BA32-C8521EFB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Rectangle 230">
            <a:extLst>
              <a:ext uri="{FF2B5EF4-FFF2-40B4-BE49-F238E27FC236}">
                <a16:creationId xmlns:a16="http://schemas.microsoft.com/office/drawing/2014/main" id="{F3BEA023-EE80-4856-9026-D9F01683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Rectangle 231">
            <a:extLst>
              <a:ext uri="{FF2B5EF4-FFF2-40B4-BE49-F238E27FC236}">
                <a16:creationId xmlns:a16="http://schemas.microsoft.com/office/drawing/2014/main" id="{5C7D299B-20CA-48C8-8815-33D7ACE0A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Rectangle 232">
            <a:extLst>
              <a:ext uri="{FF2B5EF4-FFF2-40B4-BE49-F238E27FC236}">
                <a16:creationId xmlns:a16="http://schemas.microsoft.com/office/drawing/2014/main" id="{69A8FB1D-91BD-42DC-96E1-C8BB63BC3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Rectangle 233">
            <a:extLst>
              <a:ext uri="{FF2B5EF4-FFF2-40B4-BE49-F238E27FC236}">
                <a16:creationId xmlns:a16="http://schemas.microsoft.com/office/drawing/2014/main" id="{661845A5-30BB-4B86-9C56-D22C5984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Rectangle 234">
            <a:extLst>
              <a:ext uri="{FF2B5EF4-FFF2-40B4-BE49-F238E27FC236}">
                <a16:creationId xmlns:a16="http://schemas.microsoft.com/office/drawing/2014/main" id="{F435CC58-3A09-4908-9F2D-CBB3898B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Rectangle 235">
            <a:extLst>
              <a:ext uri="{FF2B5EF4-FFF2-40B4-BE49-F238E27FC236}">
                <a16:creationId xmlns:a16="http://schemas.microsoft.com/office/drawing/2014/main" id="{BD45194D-DEC2-4690-8138-3FFBA0C4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236">
            <a:extLst>
              <a:ext uri="{FF2B5EF4-FFF2-40B4-BE49-F238E27FC236}">
                <a16:creationId xmlns:a16="http://schemas.microsoft.com/office/drawing/2014/main" id="{D5D9A718-490C-4B70-A485-F5B276754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Rectangle 237">
            <a:extLst>
              <a:ext uri="{FF2B5EF4-FFF2-40B4-BE49-F238E27FC236}">
                <a16:creationId xmlns:a16="http://schemas.microsoft.com/office/drawing/2014/main" id="{0A0857A8-AEEC-47FA-9CAB-2415299B1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Rectangle 238">
            <a:extLst>
              <a:ext uri="{FF2B5EF4-FFF2-40B4-BE49-F238E27FC236}">
                <a16:creationId xmlns:a16="http://schemas.microsoft.com/office/drawing/2014/main" id="{7A2B5BCA-0AD4-4100-AEB0-A9A2112C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239">
            <a:extLst>
              <a:ext uri="{FF2B5EF4-FFF2-40B4-BE49-F238E27FC236}">
                <a16:creationId xmlns:a16="http://schemas.microsoft.com/office/drawing/2014/main" id="{E8748CDD-4D92-4F2E-8F93-ACB23C53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Rectangle 240">
            <a:extLst>
              <a:ext uri="{FF2B5EF4-FFF2-40B4-BE49-F238E27FC236}">
                <a16:creationId xmlns:a16="http://schemas.microsoft.com/office/drawing/2014/main" id="{75629051-BAF7-4813-9CA3-89E2B64F8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241">
            <a:extLst>
              <a:ext uri="{FF2B5EF4-FFF2-40B4-BE49-F238E27FC236}">
                <a16:creationId xmlns:a16="http://schemas.microsoft.com/office/drawing/2014/main" id="{7126773B-DA96-4D86-A8E0-0B0D6715F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Rectangle 242">
            <a:extLst>
              <a:ext uri="{FF2B5EF4-FFF2-40B4-BE49-F238E27FC236}">
                <a16:creationId xmlns:a16="http://schemas.microsoft.com/office/drawing/2014/main" id="{0A5BE04B-43CA-41EB-AE1C-8F680BDC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243">
            <a:extLst>
              <a:ext uri="{FF2B5EF4-FFF2-40B4-BE49-F238E27FC236}">
                <a16:creationId xmlns:a16="http://schemas.microsoft.com/office/drawing/2014/main" id="{4C931307-72DD-48EF-9B2E-0CE50315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244">
            <a:extLst>
              <a:ext uri="{FF2B5EF4-FFF2-40B4-BE49-F238E27FC236}">
                <a16:creationId xmlns:a16="http://schemas.microsoft.com/office/drawing/2014/main" id="{6E9B95A1-5D35-4D29-A1EE-1383894F8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245">
            <a:extLst>
              <a:ext uri="{FF2B5EF4-FFF2-40B4-BE49-F238E27FC236}">
                <a16:creationId xmlns:a16="http://schemas.microsoft.com/office/drawing/2014/main" id="{B9A84AA0-3FD8-4707-A781-B83F9F1E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246">
            <a:extLst>
              <a:ext uri="{FF2B5EF4-FFF2-40B4-BE49-F238E27FC236}">
                <a16:creationId xmlns:a16="http://schemas.microsoft.com/office/drawing/2014/main" id="{60EC3661-ADD3-49E9-BDA9-98C5E322F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Rectangle 247">
            <a:extLst>
              <a:ext uri="{FF2B5EF4-FFF2-40B4-BE49-F238E27FC236}">
                <a16:creationId xmlns:a16="http://schemas.microsoft.com/office/drawing/2014/main" id="{92F624FE-FEB7-42C1-805F-EA68A0F5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Rectangle 248">
            <a:extLst>
              <a:ext uri="{FF2B5EF4-FFF2-40B4-BE49-F238E27FC236}">
                <a16:creationId xmlns:a16="http://schemas.microsoft.com/office/drawing/2014/main" id="{458E315C-A881-410B-81A4-61F9D86F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Rectangle 249">
            <a:extLst>
              <a:ext uri="{FF2B5EF4-FFF2-40B4-BE49-F238E27FC236}">
                <a16:creationId xmlns:a16="http://schemas.microsoft.com/office/drawing/2014/main" id="{47FBFC11-B25C-4278-9E0E-7914D3C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250">
            <a:extLst>
              <a:ext uri="{FF2B5EF4-FFF2-40B4-BE49-F238E27FC236}">
                <a16:creationId xmlns:a16="http://schemas.microsoft.com/office/drawing/2014/main" id="{4B663A27-51D7-4F53-9729-E59C59C9E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251">
            <a:extLst>
              <a:ext uri="{FF2B5EF4-FFF2-40B4-BE49-F238E27FC236}">
                <a16:creationId xmlns:a16="http://schemas.microsoft.com/office/drawing/2014/main" id="{414994C7-3BEF-410C-A291-0C2A53431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252">
            <a:extLst>
              <a:ext uri="{FF2B5EF4-FFF2-40B4-BE49-F238E27FC236}">
                <a16:creationId xmlns:a16="http://schemas.microsoft.com/office/drawing/2014/main" id="{0F460251-6E86-4E73-857D-CB4D6114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253">
            <a:extLst>
              <a:ext uri="{FF2B5EF4-FFF2-40B4-BE49-F238E27FC236}">
                <a16:creationId xmlns:a16="http://schemas.microsoft.com/office/drawing/2014/main" id="{9D9E9312-6B02-480C-8DA7-F8ECE508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254">
            <a:extLst>
              <a:ext uri="{FF2B5EF4-FFF2-40B4-BE49-F238E27FC236}">
                <a16:creationId xmlns:a16="http://schemas.microsoft.com/office/drawing/2014/main" id="{B6347A2D-3FCE-4488-A292-AA23030B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Rectangle 255">
            <a:extLst>
              <a:ext uri="{FF2B5EF4-FFF2-40B4-BE49-F238E27FC236}">
                <a16:creationId xmlns:a16="http://schemas.microsoft.com/office/drawing/2014/main" id="{98C10647-881B-4296-8FB5-30E5B0DD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56">
            <a:extLst>
              <a:ext uri="{FF2B5EF4-FFF2-40B4-BE49-F238E27FC236}">
                <a16:creationId xmlns:a16="http://schemas.microsoft.com/office/drawing/2014/main" id="{A732C32F-7BBD-4F9D-9B37-A4C9887A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257">
            <a:extLst>
              <a:ext uri="{FF2B5EF4-FFF2-40B4-BE49-F238E27FC236}">
                <a16:creationId xmlns:a16="http://schemas.microsoft.com/office/drawing/2014/main" id="{BAE8FB69-4B37-4EBD-A5F7-5186C538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Rectangle 258">
            <a:extLst>
              <a:ext uri="{FF2B5EF4-FFF2-40B4-BE49-F238E27FC236}">
                <a16:creationId xmlns:a16="http://schemas.microsoft.com/office/drawing/2014/main" id="{B92BA276-409D-4227-9CF3-0913767F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Rectangle 259">
            <a:extLst>
              <a:ext uri="{FF2B5EF4-FFF2-40B4-BE49-F238E27FC236}">
                <a16:creationId xmlns:a16="http://schemas.microsoft.com/office/drawing/2014/main" id="{7E92D484-5834-469F-A621-30A994835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Rectangle 260">
            <a:extLst>
              <a:ext uri="{FF2B5EF4-FFF2-40B4-BE49-F238E27FC236}">
                <a16:creationId xmlns:a16="http://schemas.microsoft.com/office/drawing/2014/main" id="{B5D004BD-0AB3-41AE-8154-2C57C2AE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103688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Rectangle 261">
            <a:extLst>
              <a:ext uri="{FF2B5EF4-FFF2-40B4-BE49-F238E27FC236}">
                <a16:creationId xmlns:a16="http://schemas.microsoft.com/office/drawing/2014/main" id="{A5B61FCF-DCC6-45E8-AEF5-C19828BE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103688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Rectangle 262">
            <a:extLst>
              <a:ext uri="{FF2B5EF4-FFF2-40B4-BE49-F238E27FC236}">
                <a16:creationId xmlns:a16="http://schemas.microsoft.com/office/drawing/2014/main" id="{54ED045A-CCED-4D2F-BF01-9CA645A22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103688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263">
            <a:extLst>
              <a:ext uri="{FF2B5EF4-FFF2-40B4-BE49-F238E27FC236}">
                <a16:creationId xmlns:a16="http://schemas.microsoft.com/office/drawing/2014/main" id="{E3FB0795-1509-4BD5-AC48-1517A752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103688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Rectangle 264">
            <a:extLst>
              <a:ext uri="{FF2B5EF4-FFF2-40B4-BE49-F238E27FC236}">
                <a16:creationId xmlns:a16="http://schemas.microsoft.com/office/drawing/2014/main" id="{BB25C8B0-1588-44E1-980D-704D3BD7C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Rectangle 265">
            <a:extLst>
              <a:ext uri="{FF2B5EF4-FFF2-40B4-BE49-F238E27FC236}">
                <a16:creationId xmlns:a16="http://schemas.microsoft.com/office/drawing/2014/main" id="{2EFA9634-FE8D-4A3D-9726-30A0B61D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Rectangle 266">
            <a:extLst>
              <a:ext uri="{FF2B5EF4-FFF2-40B4-BE49-F238E27FC236}">
                <a16:creationId xmlns:a16="http://schemas.microsoft.com/office/drawing/2014/main" id="{09542760-DE1D-4BBB-A68B-A7DC1E78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4103688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Rectangle 267">
            <a:extLst>
              <a:ext uri="{FF2B5EF4-FFF2-40B4-BE49-F238E27FC236}">
                <a16:creationId xmlns:a16="http://schemas.microsoft.com/office/drawing/2014/main" id="{106155D9-10F3-4E9A-A266-69E2C55B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6538913"/>
            <a:ext cx="24431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Rectangle 268">
            <a:extLst>
              <a:ext uri="{FF2B5EF4-FFF2-40B4-BE49-F238E27FC236}">
                <a16:creationId xmlns:a16="http://schemas.microsoft.com/office/drawing/2014/main" id="{245F6E57-84AC-4A54-9786-0FD5228C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4103688"/>
            <a:ext cx="14288" cy="2443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Oval 269">
            <a:extLst>
              <a:ext uri="{FF2B5EF4-FFF2-40B4-BE49-F238E27FC236}">
                <a16:creationId xmlns:a16="http://schemas.microsoft.com/office/drawing/2014/main" id="{5BFF079B-E38F-45D7-85A0-DA47C994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715000"/>
            <a:ext cx="98425" cy="1000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270">
            <a:extLst>
              <a:ext uri="{FF2B5EF4-FFF2-40B4-BE49-F238E27FC236}">
                <a16:creationId xmlns:a16="http://schemas.microsoft.com/office/drawing/2014/main" id="{9CFF4A4D-0925-4BFC-96FC-210172BBF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6057900"/>
            <a:ext cx="100013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4" name="Group 273">
            <a:extLst>
              <a:ext uri="{FF2B5EF4-FFF2-40B4-BE49-F238E27FC236}">
                <a16:creationId xmlns:a16="http://schemas.microsoft.com/office/drawing/2014/main" id="{26E01825-302E-4AC2-91BF-4262011ACFBB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4445000"/>
            <a:ext cx="100013" cy="98425"/>
            <a:chOff x="4615" y="2800"/>
            <a:chExt cx="63" cy="62"/>
          </a:xfrm>
        </p:grpSpPr>
        <p:sp>
          <p:nvSpPr>
            <p:cNvPr id="320" name="Rectangle 271">
              <a:extLst>
                <a:ext uri="{FF2B5EF4-FFF2-40B4-BE49-F238E27FC236}">
                  <a16:creationId xmlns:a16="http://schemas.microsoft.com/office/drawing/2014/main" id="{DEA6F564-EDFD-472C-BD6D-90E9B5393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272">
              <a:extLst>
                <a:ext uri="{FF2B5EF4-FFF2-40B4-BE49-F238E27FC236}">
                  <a16:creationId xmlns:a16="http://schemas.microsoft.com/office/drawing/2014/main" id="{B191A9FA-B7C6-4294-A6E0-564A5DD86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76">
            <a:extLst>
              <a:ext uri="{FF2B5EF4-FFF2-40B4-BE49-F238E27FC236}">
                <a16:creationId xmlns:a16="http://schemas.microsoft.com/office/drawing/2014/main" id="{CD86E153-E00C-4307-BF70-DF2810127693}"/>
              </a:ext>
            </a:extLst>
          </p:cNvPr>
          <p:cNvGrpSpPr>
            <a:grpSpLocks/>
          </p:cNvGrpSpPr>
          <p:nvPr/>
        </p:nvGrpSpPr>
        <p:grpSpPr bwMode="auto">
          <a:xfrm>
            <a:off x="7570788" y="4884738"/>
            <a:ext cx="100013" cy="98425"/>
            <a:chOff x="4769" y="3077"/>
            <a:chExt cx="63" cy="62"/>
          </a:xfrm>
        </p:grpSpPr>
        <p:sp>
          <p:nvSpPr>
            <p:cNvPr id="318" name="Rectangle 274">
              <a:extLst>
                <a:ext uri="{FF2B5EF4-FFF2-40B4-BE49-F238E27FC236}">
                  <a16:creationId xmlns:a16="http://schemas.microsoft.com/office/drawing/2014/main" id="{A59AAE28-981B-4265-9AFE-B595E0CE9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077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275">
              <a:extLst>
                <a:ext uri="{FF2B5EF4-FFF2-40B4-BE49-F238E27FC236}">
                  <a16:creationId xmlns:a16="http://schemas.microsoft.com/office/drawing/2014/main" id="{9E7A7BAC-B97E-4E96-BE3F-F7D8D84B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077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7" name="Group 280">
            <a:extLst>
              <a:ext uri="{FF2B5EF4-FFF2-40B4-BE49-F238E27FC236}">
                <a16:creationId xmlns:a16="http://schemas.microsoft.com/office/drawing/2014/main" id="{3FF831D4-E949-4CA6-823E-6472AFA6A923}"/>
              </a:ext>
            </a:extLst>
          </p:cNvPr>
          <p:cNvGrpSpPr>
            <a:grpSpLocks/>
          </p:cNvGrpSpPr>
          <p:nvPr/>
        </p:nvGrpSpPr>
        <p:grpSpPr bwMode="auto">
          <a:xfrm>
            <a:off x="8059738" y="4884738"/>
            <a:ext cx="98425" cy="98425"/>
            <a:chOff x="5077" y="3077"/>
            <a:chExt cx="62" cy="62"/>
          </a:xfrm>
        </p:grpSpPr>
        <p:sp>
          <p:nvSpPr>
            <p:cNvPr id="316" name="Rectangle 278">
              <a:extLst>
                <a:ext uri="{FF2B5EF4-FFF2-40B4-BE49-F238E27FC236}">
                  <a16:creationId xmlns:a16="http://schemas.microsoft.com/office/drawing/2014/main" id="{66EDBC84-48F7-4504-B5F0-EDB6AC14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077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Rectangle 279">
              <a:extLst>
                <a:ext uri="{FF2B5EF4-FFF2-40B4-BE49-F238E27FC236}">
                  <a16:creationId xmlns:a16="http://schemas.microsoft.com/office/drawing/2014/main" id="{1902AB61-41EE-4FCA-83DC-BABDB1600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077"/>
              <a:ext cx="62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8" name="Group 283">
            <a:extLst>
              <a:ext uri="{FF2B5EF4-FFF2-40B4-BE49-F238E27FC236}">
                <a16:creationId xmlns:a16="http://schemas.microsoft.com/office/drawing/2014/main" id="{0CAED9C6-2047-4D92-AB1C-9D62F4E97283}"/>
              </a:ext>
            </a:extLst>
          </p:cNvPr>
          <p:cNvGrpSpPr>
            <a:grpSpLocks/>
          </p:cNvGrpSpPr>
          <p:nvPr/>
        </p:nvGrpSpPr>
        <p:grpSpPr bwMode="auto">
          <a:xfrm>
            <a:off x="8010525" y="5373688"/>
            <a:ext cx="98425" cy="98425"/>
            <a:chOff x="5046" y="3385"/>
            <a:chExt cx="62" cy="62"/>
          </a:xfrm>
        </p:grpSpPr>
        <p:sp>
          <p:nvSpPr>
            <p:cNvPr id="314" name="Rectangle 281">
              <a:extLst>
                <a:ext uri="{FF2B5EF4-FFF2-40B4-BE49-F238E27FC236}">
                  <a16:creationId xmlns:a16="http://schemas.microsoft.com/office/drawing/2014/main" id="{1A9885C3-4159-4A06-B3AA-446779AF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3385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282">
              <a:extLst>
                <a:ext uri="{FF2B5EF4-FFF2-40B4-BE49-F238E27FC236}">
                  <a16:creationId xmlns:a16="http://schemas.microsoft.com/office/drawing/2014/main" id="{53C5A016-B2A7-4C90-AC97-B754C5009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3385"/>
              <a:ext cx="62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9" name="Oval 284">
            <a:extLst>
              <a:ext uri="{FF2B5EF4-FFF2-40B4-BE49-F238E27FC236}">
                <a16:creationId xmlns:a16="http://schemas.microsoft.com/office/drawing/2014/main" id="{91DEBD65-F8DC-4EFB-AB93-96283DFBD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5178425"/>
            <a:ext cx="98425" cy="9842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Oval 285">
            <a:extLst>
              <a:ext uri="{FF2B5EF4-FFF2-40B4-BE49-F238E27FC236}">
                <a16:creationId xmlns:a16="http://schemas.microsoft.com/office/drawing/2014/main" id="{A9D9ADA6-0DE4-4A40-A414-8407CD37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6253163"/>
            <a:ext cx="98425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Oval 286">
            <a:extLst>
              <a:ext uri="{FF2B5EF4-FFF2-40B4-BE49-F238E27FC236}">
                <a16:creationId xmlns:a16="http://schemas.microsoft.com/office/drawing/2014/main" id="{9B2C67A1-F1E0-4E10-A890-96D22A835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5373688"/>
            <a:ext cx="98425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0" name="Group 273">
            <a:extLst>
              <a:ext uri="{FF2B5EF4-FFF2-40B4-BE49-F238E27FC236}">
                <a16:creationId xmlns:a16="http://schemas.microsoft.com/office/drawing/2014/main" id="{85757ABD-DEF8-441F-8E06-60531188E1DD}"/>
              </a:ext>
            </a:extLst>
          </p:cNvPr>
          <p:cNvGrpSpPr>
            <a:grpSpLocks/>
          </p:cNvGrpSpPr>
          <p:nvPr/>
        </p:nvGrpSpPr>
        <p:grpSpPr bwMode="auto">
          <a:xfrm>
            <a:off x="7964488" y="4244975"/>
            <a:ext cx="100013" cy="98425"/>
            <a:chOff x="4615" y="2800"/>
            <a:chExt cx="63" cy="62"/>
          </a:xfrm>
        </p:grpSpPr>
        <p:sp>
          <p:nvSpPr>
            <p:cNvPr id="371" name="Rectangle 271">
              <a:extLst>
                <a:ext uri="{FF2B5EF4-FFF2-40B4-BE49-F238E27FC236}">
                  <a16:creationId xmlns:a16="http://schemas.microsoft.com/office/drawing/2014/main" id="{0C6EF937-41EF-4F47-A2A5-1C2AD0E0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272">
              <a:extLst>
                <a:ext uri="{FF2B5EF4-FFF2-40B4-BE49-F238E27FC236}">
                  <a16:creationId xmlns:a16="http://schemas.microsoft.com/office/drawing/2014/main" id="{ED45F06F-DF77-4D9D-85FC-CB00B198B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AE646076-609A-489A-92B4-E1DF57EA265C}"/>
              </a:ext>
            </a:extLst>
          </p:cNvPr>
          <p:cNvCxnSpPr>
            <a:cxnSpLocks/>
          </p:cNvCxnSpPr>
          <p:nvPr/>
        </p:nvCxnSpPr>
        <p:spPr>
          <a:xfrm flipV="1">
            <a:off x="6733519" y="4933949"/>
            <a:ext cx="1311868" cy="2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ight Brace 375">
            <a:extLst>
              <a:ext uri="{FF2B5EF4-FFF2-40B4-BE49-F238E27FC236}">
                <a16:creationId xmlns:a16="http://schemas.microsoft.com/office/drawing/2014/main" id="{497AF38E-EC84-4D7F-846E-F137F9B73DE1}"/>
              </a:ext>
            </a:extLst>
          </p:cNvPr>
          <p:cNvSpPr/>
          <p:nvPr/>
        </p:nvSpPr>
        <p:spPr>
          <a:xfrm>
            <a:off x="8171921" y="4940300"/>
            <a:ext cx="304800" cy="287337"/>
          </a:xfrm>
          <a:prstGeom prst="rightBrac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Brace 376">
            <a:extLst>
              <a:ext uri="{FF2B5EF4-FFF2-40B4-BE49-F238E27FC236}">
                <a16:creationId xmlns:a16="http://schemas.microsoft.com/office/drawing/2014/main" id="{54F5DAB7-D9E3-4F03-92C6-A3DB518596F9}"/>
              </a:ext>
            </a:extLst>
          </p:cNvPr>
          <p:cNvSpPr/>
          <p:nvPr/>
        </p:nvSpPr>
        <p:spPr>
          <a:xfrm rot="5400000">
            <a:off x="7290471" y="4694907"/>
            <a:ext cx="294726" cy="1440658"/>
          </a:xfrm>
          <a:prstGeom prst="rightBrac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8" name="Picture 377">
            <a:extLst>
              <a:ext uri="{FF2B5EF4-FFF2-40B4-BE49-F238E27FC236}">
                <a16:creationId xmlns:a16="http://schemas.microsoft.com/office/drawing/2014/main" id="{5660567C-F15E-46CC-8741-76941DA19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29"/>
          <a:stretch/>
        </p:blipFill>
        <p:spPr>
          <a:xfrm>
            <a:off x="3183337" y="5197878"/>
            <a:ext cx="2003688" cy="1696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3875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0" y="76200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'Object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num2str(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is class 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num2str(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'Its </a:t>
            </a:r>
            <a:r>
              <a:rPr lang="en-US" sz="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nearest_neighbor</a:t>
            </a:r>
            <a:r>
              <a:rPr lang="en-US" sz="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is '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num2str(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which is in class '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num2str(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)]);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49806-23F9-47D6-BE23-BDBED117E1F4}"/>
              </a:ext>
            </a:extLst>
          </p:cNvPr>
          <p:cNvSpPr txBox="1"/>
          <p:nvPr/>
        </p:nvSpPr>
        <p:spPr>
          <a:xfrm>
            <a:off x="1981200" y="4343400"/>
            <a:ext cx="4575174" cy="261610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Object 1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9 which is in class 1</a:t>
            </a:r>
          </a:p>
          <a:p>
            <a:r>
              <a:rPr lang="en-US" sz="1600" dirty="0"/>
              <a:t>Object 2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9 which is in class 1</a:t>
            </a:r>
          </a:p>
          <a:p>
            <a:r>
              <a:rPr lang="en-US" sz="1600" dirty="0"/>
              <a:t>Object 3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9 which is in class 1</a:t>
            </a:r>
          </a:p>
          <a:p>
            <a:r>
              <a:rPr lang="en-US" sz="1600" dirty="0"/>
              <a:t>Object 4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7 which is in class 1</a:t>
            </a:r>
          </a:p>
          <a:p>
            <a:r>
              <a:rPr lang="en-US" sz="1600" dirty="0"/>
              <a:t>Object 5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8 which is in class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CFC20-16F2-4BFC-9333-4B103E847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29"/>
          <a:stretch/>
        </p:blipFill>
        <p:spPr>
          <a:xfrm>
            <a:off x="7140312" y="5195783"/>
            <a:ext cx="2003688" cy="1696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02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0" y="76200"/>
            <a:ext cx="90678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/ size(data,1);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2D79A-D334-43C4-BE5F-BF89F1A35EE4}"/>
              </a:ext>
            </a:extLst>
          </p:cNvPr>
          <p:cNvSpPr txBox="1"/>
          <p:nvPr/>
        </p:nvSpPr>
        <p:spPr>
          <a:xfrm>
            <a:off x="6243952" y="6248400"/>
            <a:ext cx="2830198" cy="369332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function returns 0.4000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7380B31-0764-4F94-95FC-B822B332D86A}"/>
              </a:ext>
            </a:extLst>
          </p:cNvPr>
          <p:cNvSpPr/>
          <p:nvPr/>
        </p:nvSpPr>
        <p:spPr>
          <a:xfrm flipH="1">
            <a:off x="2971800" y="440268"/>
            <a:ext cx="609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CCFE4DA-DE93-4562-B3CD-D6BB2EC88A69}"/>
              </a:ext>
            </a:extLst>
          </p:cNvPr>
          <p:cNvSpPr/>
          <p:nvPr/>
        </p:nvSpPr>
        <p:spPr>
          <a:xfrm flipH="1">
            <a:off x="6858000" y="3962400"/>
            <a:ext cx="609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64319F-F3EE-4FD6-BBEE-AB34481FD272}"/>
              </a:ext>
            </a:extLst>
          </p:cNvPr>
          <p:cNvSpPr/>
          <p:nvPr/>
        </p:nvSpPr>
        <p:spPr>
          <a:xfrm flipH="1">
            <a:off x="5257800" y="4847169"/>
            <a:ext cx="609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723E4-17F1-4A39-BB6B-37B0A26596A3}"/>
              </a:ext>
            </a:extLst>
          </p:cNvPr>
          <p:cNvSpPr txBox="1"/>
          <p:nvPr/>
        </p:nvSpPr>
        <p:spPr>
          <a:xfrm>
            <a:off x="294597" y="6248400"/>
            <a:ext cx="423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above is 90% of what you need!!!</a:t>
            </a:r>
          </a:p>
        </p:txBody>
      </p:sp>
    </p:spTree>
    <p:extLst>
      <p:ext uri="{BB962C8B-B14F-4D97-AF65-F5344CB8AC3E}">
        <p14:creationId xmlns:p14="http://schemas.microsoft.com/office/powerpoint/2010/main" val="3953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76200" y="2241352"/>
            <a:ext cx="90678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accuracy=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/ size(data,1);</a:t>
            </a:r>
          </a:p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68D13-291E-4C3B-BE47-D481F92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10D466-E06C-40A0-9F7F-CFBDE17035B4}"/>
              </a:ext>
            </a:extLst>
          </p:cNvPr>
          <p:cNvCxnSpPr/>
          <p:nvPr/>
        </p:nvCxnSpPr>
        <p:spPr>
          <a:xfrm>
            <a:off x="3657600" y="1295400"/>
            <a:ext cx="609600" cy="9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B56DBBC4-A68E-4334-BFE3-C9D980E9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76200"/>
            <a:ext cx="2929890" cy="19843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E36F50-0625-4922-AA3B-9A6E2CF58668}"/>
              </a:ext>
            </a:extLst>
          </p:cNvPr>
          <p:cNvCxnSpPr>
            <a:cxnSpLocks/>
          </p:cNvCxnSpPr>
          <p:nvPr/>
        </p:nvCxnSpPr>
        <p:spPr>
          <a:xfrm flipH="1">
            <a:off x="4953000" y="533400"/>
            <a:ext cx="3352800" cy="173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B824D84-4630-429C-8F2F-A8D56967FABB}"/>
              </a:ext>
            </a:extLst>
          </p:cNvPr>
          <p:cNvCxnSpPr>
            <a:cxnSpLocks/>
          </p:cNvCxnSpPr>
          <p:nvPr/>
        </p:nvCxnSpPr>
        <p:spPr>
          <a:xfrm flipH="1">
            <a:off x="6019800" y="990600"/>
            <a:ext cx="1828800" cy="128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7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76200" y="2241352"/>
            <a:ext cx="90678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accuracy=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7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7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/ size(data,1);</a:t>
            </a:r>
          </a:p>
          <a:p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68D13-291E-4C3B-BE47-D481F92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10D466-E06C-40A0-9F7F-CFBDE17035B4}"/>
              </a:ext>
            </a:extLst>
          </p:cNvPr>
          <p:cNvCxnSpPr/>
          <p:nvPr/>
        </p:nvCxnSpPr>
        <p:spPr>
          <a:xfrm>
            <a:off x="3657600" y="1295400"/>
            <a:ext cx="609600" cy="9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A6E608-2452-4965-80D4-8326A9CD2CB2}"/>
              </a:ext>
            </a:extLst>
          </p:cNvPr>
          <p:cNvCxnSpPr>
            <a:cxnSpLocks/>
          </p:cNvCxnSpPr>
          <p:nvPr/>
        </p:nvCxnSpPr>
        <p:spPr>
          <a:xfrm flipH="1">
            <a:off x="5105400" y="1066800"/>
            <a:ext cx="1143000" cy="109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94C8D-CB35-4768-B17F-071FC4A6B99F}"/>
              </a:ext>
            </a:extLst>
          </p:cNvPr>
          <p:cNvCxnSpPr>
            <a:cxnSpLocks/>
          </p:cNvCxnSpPr>
          <p:nvPr/>
        </p:nvCxnSpPr>
        <p:spPr>
          <a:xfrm flipH="1">
            <a:off x="6096000" y="1447800"/>
            <a:ext cx="838200" cy="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E3825D-E7A1-407B-8639-3373CD312015}"/>
              </a:ext>
            </a:extLst>
          </p:cNvPr>
          <p:cNvSpPr txBox="1"/>
          <p:nvPr/>
        </p:nvSpPr>
        <p:spPr>
          <a:xfrm>
            <a:off x="6194339" y="86635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1 4 7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C4A82-CC78-4B8F-A261-43639FAE0D9F}"/>
              </a:ext>
            </a:extLst>
          </p:cNvPr>
          <p:cNvSpPr txBox="1"/>
          <p:nvPr/>
        </p:nvSpPr>
        <p:spPr>
          <a:xfrm>
            <a:off x="6902278" y="12180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30C3DB-6BB6-4BA5-B75B-F38DC6F8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19091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CBEA7-88A5-4830-88F3-D1E2B4C277EB}"/>
              </a:ext>
            </a:extLst>
          </p:cNvPr>
          <p:cNvSpPr/>
          <p:nvPr/>
        </p:nvSpPr>
        <p:spPr>
          <a:xfrm>
            <a:off x="3242736" y="2971800"/>
            <a:ext cx="872064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7482AC-B5F9-46EE-B6C5-D4240157DE37}"/>
              </a:ext>
            </a:extLst>
          </p:cNvPr>
          <p:cNvSpPr/>
          <p:nvPr/>
        </p:nvSpPr>
        <p:spPr>
          <a:xfrm>
            <a:off x="4597404" y="2971800"/>
            <a:ext cx="88899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3F173-AABE-498E-BB52-355D53AFAA91}"/>
              </a:ext>
            </a:extLst>
          </p:cNvPr>
          <p:cNvSpPr/>
          <p:nvPr/>
        </p:nvSpPr>
        <p:spPr>
          <a:xfrm>
            <a:off x="5943600" y="2971800"/>
            <a:ext cx="88899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789B7-9123-43B0-88E2-C73CA0B37B5C}"/>
              </a:ext>
            </a:extLst>
          </p:cNvPr>
          <p:cNvSpPr txBox="1"/>
          <p:nvPr/>
        </p:nvSpPr>
        <p:spPr>
          <a:xfrm>
            <a:off x="425625" y="3074932"/>
            <a:ext cx="1608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Some code to do this…</a:t>
            </a:r>
          </a:p>
        </p:txBody>
      </p:sp>
    </p:spTree>
    <p:extLst>
      <p:ext uri="{BB962C8B-B14F-4D97-AF65-F5344CB8AC3E}">
        <p14:creationId xmlns:p14="http://schemas.microsoft.com/office/powerpoint/2010/main" val="28158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76200" y="2241352"/>
            <a:ext cx="90678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accuracy=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7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7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</a:t>
            </a:r>
            <a:r>
              <a:rPr lang="en-US" sz="7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/ size(data,1);</a:t>
            </a:r>
          </a:p>
          <a:p>
            <a:r>
              <a:rPr lang="en-US" sz="7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68D13-291E-4C3B-BE47-D481F92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10D466-E06C-40A0-9F7F-CFBDE17035B4}"/>
              </a:ext>
            </a:extLst>
          </p:cNvPr>
          <p:cNvCxnSpPr/>
          <p:nvPr/>
        </p:nvCxnSpPr>
        <p:spPr>
          <a:xfrm>
            <a:off x="3657600" y="1295400"/>
            <a:ext cx="609600" cy="9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A6E608-2452-4965-80D4-8326A9CD2CB2}"/>
              </a:ext>
            </a:extLst>
          </p:cNvPr>
          <p:cNvCxnSpPr>
            <a:cxnSpLocks/>
          </p:cNvCxnSpPr>
          <p:nvPr/>
        </p:nvCxnSpPr>
        <p:spPr>
          <a:xfrm flipH="1">
            <a:off x="5105400" y="1066800"/>
            <a:ext cx="1143000" cy="109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94C8D-CB35-4768-B17F-071FC4A6B99F}"/>
              </a:ext>
            </a:extLst>
          </p:cNvPr>
          <p:cNvCxnSpPr>
            <a:cxnSpLocks/>
          </p:cNvCxnSpPr>
          <p:nvPr/>
        </p:nvCxnSpPr>
        <p:spPr>
          <a:xfrm flipH="1">
            <a:off x="6096000" y="1447800"/>
            <a:ext cx="838200" cy="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E3825D-E7A1-407B-8639-3373CD312015}"/>
              </a:ext>
            </a:extLst>
          </p:cNvPr>
          <p:cNvSpPr txBox="1"/>
          <p:nvPr/>
        </p:nvSpPr>
        <p:spPr>
          <a:xfrm>
            <a:off x="6194339" y="86635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C4A82-CC78-4B8F-A261-43639FAE0D9F}"/>
              </a:ext>
            </a:extLst>
          </p:cNvPr>
          <p:cNvSpPr txBox="1"/>
          <p:nvPr/>
        </p:nvSpPr>
        <p:spPr>
          <a:xfrm>
            <a:off x="6902278" y="12180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30C3DB-6BB6-4BA5-B75B-F38DC6F8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19091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CBEA7-88A5-4830-88F3-D1E2B4C277EB}"/>
              </a:ext>
            </a:extLst>
          </p:cNvPr>
          <p:cNvSpPr/>
          <p:nvPr/>
        </p:nvSpPr>
        <p:spPr>
          <a:xfrm>
            <a:off x="3242736" y="2971800"/>
            <a:ext cx="872064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7482AC-B5F9-46EE-B6C5-D4240157DE37}"/>
              </a:ext>
            </a:extLst>
          </p:cNvPr>
          <p:cNvSpPr/>
          <p:nvPr/>
        </p:nvSpPr>
        <p:spPr>
          <a:xfrm>
            <a:off x="4597404" y="2971800"/>
            <a:ext cx="88899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3F173-AABE-498E-BB52-355D53AFAA91}"/>
              </a:ext>
            </a:extLst>
          </p:cNvPr>
          <p:cNvSpPr/>
          <p:nvPr/>
        </p:nvSpPr>
        <p:spPr>
          <a:xfrm>
            <a:off x="5943600" y="2971800"/>
            <a:ext cx="88899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9A83F-EADF-428A-9151-1479C1EF143F}"/>
              </a:ext>
            </a:extLst>
          </p:cNvPr>
          <p:cNvSpPr txBox="1"/>
          <p:nvPr/>
        </p:nvSpPr>
        <p:spPr>
          <a:xfrm>
            <a:off x="3291418" y="294971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74EA6-759C-48AD-B2A4-F71FC908316D}"/>
              </a:ext>
            </a:extLst>
          </p:cNvPr>
          <p:cNvSpPr txBox="1"/>
          <p:nvPr/>
        </p:nvSpPr>
        <p:spPr>
          <a:xfrm>
            <a:off x="3723220" y="296075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45E3C-87DB-4140-802F-B911BCF85B9A}"/>
              </a:ext>
            </a:extLst>
          </p:cNvPr>
          <p:cNvSpPr txBox="1"/>
          <p:nvPr/>
        </p:nvSpPr>
        <p:spPr>
          <a:xfrm>
            <a:off x="4672546" y="296075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9AAE4-08B2-4B58-AEA0-B70EA698B16C}"/>
              </a:ext>
            </a:extLst>
          </p:cNvPr>
          <p:cNvSpPr txBox="1"/>
          <p:nvPr/>
        </p:nvSpPr>
        <p:spPr>
          <a:xfrm>
            <a:off x="5039782" y="295870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33661-9385-41D7-B2F7-785D9A3827F5}"/>
              </a:ext>
            </a:extLst>
          </p:cNvPr>
          <p:cNvSpPr txBox="1"/>
          <p:nvPr/>
        </p:nvSpPr>
        <p:spPr>
          <a:xfrm>
            <a:off x="6068485" y="296053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6A06A2-6A46-44D6-8CE4-36D2BFC9014C}"/>
              </a:ext>
            </a:extLst>
          </p:cNvPr>
          <p:cNvSpPr txBox="1"/>
          <p:nvPr/>
        </p:nvSpPr>
        <p:spPr>
          <a:xfrm>
            <a:off x="6521278" y="297362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F229F-C47B-41ED-8094-6549C2C7962D}"/>
              </a:ext>
            </a:extLst>
          </p:cNvPr>
          <p:cNvSpPr txBox="1"/>
          <p:nvPr/>
        </p:nvSpPr>
        <p:spPr>
          <a:xfrm>
            <a:off x="425625" y="3074932"/>
            <a:ext cx="1608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Some code to do this…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2795C-D804-4097-944C-9646588CB958}"/>
              </a:ext>
            </a:extLst>
          </p:cNvPr>
          <p:cNvSpPr txBox="1"/>
          <p:nvPr/>
        </p:nvSpPr>
        <p:spPr>
          <a:xfrm>
            <a:off x="5456767" y="6172200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Done!!!!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7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3048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generally the problem is: Given N features, how do you select the best subset?</a:t>
            </a:r>
          </a:p>
          <a:p>
            <a:r>
              <a:rPr lang="en-US" dirty="0"/>
              <a:t>For concreteness, in my examples, I will assume N = 4. </a:t>
            </a:r>
            <a:endParaRPr lang="en-US" sz="1200" dirty="0"/>
          </a:p>
        </p:txBody>
      </p:sp>
      <p:sp>
        <p:nvSpPr>
          <p:cNvPr id="72" name="Line 3">
            <a:extLst>
              <a:ext uri="{FF2B5EF4-FFF2-40B4-BE49-F238E27FC236}">
                <a16:creationId xmlns:a16="http://schemas.microsoft.com/office/drawing/2014/main" id="{789312A3-9743-4618-B3D3-4F06297C6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2179" y="2635412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3" name="Line 4">
            <a:extLst>
              <a:ext uri="{FF2B5EF4-FFF2-40B4-BE49-F238E27FC236}">
                <a16:creationId xmlns:a16="http://schemas.microsoft.com/office/drawing/2014/main" id="{281A77D9-4EE0-4279-B270-126EEAB952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4973" y="1289268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4" name="Line 5">
            <a:extLst>
              <a:ext uri="{FF2B5EF4-FFF2-40B4-BE49-F238E27FC236}">
                <a16:creationId xmlns:a16="http://schemas.microsoft.com/office/drawing/2014/main" id="{EF305EF0-A069-4CFB-9F9F-BBA962D70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4269" y="1289268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5" name="Line 6">
            <a:extLst>
              <a:ext uri="{FF2B5EF4-FFF2-40B4-BE49-F238E27FC236}">
                <a16:creationId xmlns:a16="http://schemas.microsoft.com/office/drawing/2014/main" id="{07FA2B99-EA52-4C5F-BB55-C3973B4DD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3181" y="1376116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6" name="Line 7">
            <a:extLst>
              <a:ext uri="{FF2B5EF4-FFF2-40B4-BE49-F238E27FC236}">
                <a16:creationId xmlns:a16="http://schemas.microsoft.com/office/drawing/2014/main" id="{7712021F-4045-40F9-8F8F-DE7B8ABBF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997" y="1376116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7" name="Line 8">
            <a:extLst>
              <a:ext uri="{FF2B5EF4-FFF2-40B4-BE49-F238E27FC236}">
                <a16:creationId xmlns:a16="http://schemas.microsoft.com/office/drawing/2014/main" id="{C85C33B1-8450-458D-845B-20FB01AA2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6221" y="1853780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8" name="Line 9">
            <a:extLst>
              <a:ext uri="{FF2B5EF4-FFF2-40B4-BE49-F238E27FC236}">
                <a16:creationId xmlns:a16="http://schemas.microsoft.com/office/drawing/2014/main" id="{FC524E53-7CC3-4FDF-96BA-FC96239C6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853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9" name="Line 10">
            <a:extLst>
              <a:ext uri="{FF2B5EF4-FFF2-40B4-BE49-F238E27FC236}">
                <a16:creationId xmlns:a16="http://schemas.microsoft.com/office/drawing/2014/main" id="{8E47AB55-C80F-4F13-AFD2-387C2221D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973" y="1897204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7FBFAD06-9942-409E-9409-352CABC96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9917" y="1897204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1" name="Line 12">
            <a:extLst>
              <a:ext uri="{FF2B5EF4-FFF2-40B4-BE49-F238E27FC236}">
                <a16:creationId xmlns:a16="http://schemas.microsoft.com/office/drawing/2014/main" id="{4BC79E92-748B-4B96-BABA-C9E393F71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909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2" name="Line 13">
            <a:extLst>
              <a:ext uri="{FF2B5EF4-FFF2-40B4-BE49-F238E27FC236}">
                <a16:creationId xmlns:a16="http://schemas.microsoft.com/office/drawing/2014/main" id="{E543587F-30DA-40D9-B319-353ACB6A8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029" y="1897204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598F3AD6-4708-4583-84E4-D166AA115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4973" y="1853780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70556E6D-2FFB-4027-8D63-C3D1AE338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6605" y="1940628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5" name="Line 16">
            <a:extLst>
              <a:ext uri="{FF2B5EF4-FFF2-40B4-BE49-F238E27FC236}">
                <a16:creationId xmlns:a16="http://schemas.microsoft.com/office/drawing/2014/main" id="{98D86269-C312-418D-A922-9B8AED8F0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085" y="1897204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6" name="Line 17">
            <a:extLst>
              <a:ext uri="{FF2B5EF4-FFF2-40B4-BE49-F238E27FC236}">
                <a16:creationId xmlns:a16="http://schemas.microsoft.com/office/drawing/2014/main" id="{99273CE6-6B41-427C-8199-97DC02F8D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4813" y="1853780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7" name="Line 18">
            <a:extLst>
              <a:ext uri="{FF2B5EF4-FFF2-40B4-BE49-F238E27FC236}">
                <a16:creationId xmlns:a16="http://schemas.microsoft.com/office/drawing/2014/main" id="{69D164B4-B22A-4E2C-B752-270ED1A1E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3021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8" name="Line 19">
            <a:extLst>
              <a:ext uri="{FF2B5EF4-FFF2-40B4-BE49-F238E27FC236}">
                <a16:creationId xmlns:a16="http://schemas.microsoft.com/office/drawing/2014/main" id="{3C75EA72-6F09-4FB3-A378-3A0E6889E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3565" y="1853780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9" name="Line 20">
            <a:extLst>
              <a:ext uri="{FF2B5EF4-FFF2-40B4-BE49-F238E27FC236}">
                <a16:creationId xmlns:a16="http://schemas.microsoft.com/office/drawing/2014/main" id="{01C27908-AB46-4A68-A144-AD54576E6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2797" y="2722260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0" name="Line 21">
            <a:extLst>
              <a:ext uri="{FF2B5EF4-FFF2-40B4-BE49-F238E27FC236}">
                <a16:creationId xmlns:a16="http://schemas.microsoft.com/office/drawing/2014/main" id="{BF0AE2FD-0EEA-428F-BBAD-7A7D1A2A0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341" y="2635412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1" name="Line 22">
            <a:extLst>
              <a:ext uri="{FF2B5EF4-FFF2-40B4-BE49-F238E27FC236}">
                <a16:creationId xmlns:a16="http://schemas.microsoft.com/office/drawing/2014/main" id="{93721FF1-3CD8-449F-8986-A8CA08B0E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4177" y="2730401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" name="Line 23">
            <a:extLst>
              <a:ext uri="{FF2B5EF4-FFF2-40B4-BE49-F238E27FC236}">
                <a16:creationId xmlns:a16="http://schemas.microsoft.com/office/drawing/2014/main" id="{F2CC1EE9-6D0D-471C-BC6A-14D095355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8397" y="2635412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3" name="Line 24">
            <a:extLst>
              <a:ext uri="{FF2B5EF4-FFF2-40B4-BE49-F238E27FC236}">
                <a16:creationId xmlns:a16="http://schemas.microsoft.com/office/drawing/2014/main" id="{9E3FA2AA-B60C-48BF-B59A-13C95F28C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0441" y="2676122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4" name="Line 25">
            <a:extLst>
              <a:ext uri="{FF2B5EF4-FFF2-40B4-BE49-F238E27FC236}">
                <a16:creationId xmlns:a16="http://schemas.microsoft.com/office/drawing/2014/main" id="{68897E7F-5E22-4A8C-AF36-624B251C0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029" y="2678836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5" name="Line 26">
            <a:extLst>
              <a:ext uri="{FF2B5EF4-FFF2-40B4-BE49-F238E27FC236}">
                <a16:creationId xmlns:a16="http://schemas.microsoft.com/office/drawing/2014/main" id="{3467F359-FD57-401A-8C4F-B3FD14EB3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493" y="2635412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6" name="Line 27">
            <a:extLst>
              <a:ext uri="{FF2B5EF4-FFF2-40B4-BE49-F238E27FC236}">
                <a16:creationId xmlns:a16="http://schemas.microsoft.com/office/drawing/2014/main" id="{8B2A0EBF-C1CE-4979-A73A-0420FC22E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965" y="2722260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7" name="Line 28">
            <a:extLst>
              <a:ext uri="{FF2B5EF4-FFF2-40B4-BE49-F238E27FC236}">
                <a16:creationId xmlns:a16="http://schemas.microsoft.com/office/drawing/2014/main" id="{B53884A4-1462-476D-9E21-0DD845A70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3021" y="2722260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8" name="Line 29">
            <a:extLst>
              <a:ext uri="{FF2B5EF4-FFF2-40B4-BE49-F238E27FC236}">
                <a16:creationId xmlns:a16="http://schemas.microsoft.com/office/drawing/2014/main" id="{B6E88011-33E8-4970-8263-D0A4CFAD4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3061" y="2627270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9" name="Line 30">
            <a:extLst>
              <a:ext uri="{FF2B5EF4-FFF2-40B4-BE49-F238E27FC236}">
                <a16:creationId xmlns:a16="http://schemas.microsoft.com/office/drawing/2014/main" id="{4B42786D-D1A6-425F-B4CA-7D622224E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7804" y="2722260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0" name="Line 31">
            <a:extLst>
              <a:ext uri="{FF2B5EF4-FFF2-40B4-BE49-F238E27FC236}">
                <a16:creationId xmlns:a16="http://schemas.microsoft.com/office/drawing/2014/main" id="{3662010F-0E77-4526-A819-74453FBC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765" y="3503891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1" name="Line 32">
            <a:extLst>
              <a:ext uri="{FF2B5EF4-FFF2-40B4-BE49-F238E27FC236}">
                <a16:creationId xmlns:a16="http://schemas.microsoft.com/office/drawing/2014/main" id="{ED26D247-C453-4710-863B-E0162BBC7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1389" y="3503891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2" name="Line 33">
            <a:extLst>
              <a:ext uri="{FF2B5EF4-FFF2-40B4-BE49-F238E27FC236}">
                <a16:creationId xmlns:a16="http://schemas.microsoft.com/office/drawing/2014/main" id="{6EF9AD5A-9385-4A9E-AB9A-2CE14E90B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213" y="3503891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3F61AA56-F83B-4ECC-98B5-7A71B873E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7693" y="3503891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43D0E7B4-B85C-4F55-94A8-965584055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307" y="163666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5" name="Oval 36">
            <a:extLst>
              <a:ext uri="{FF2B5EF4-FFF2-40B4-BE49-F238E27FC236}">
                <a16:creationId xmlns:a16="http://schemas.microsoft.com/office/drawing/2014/main" id="{A2D3ECCE-9848-436D-957A-B145422F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029" y="1115572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6" name="Oval 37">
            <a:extLst>
              <a:ext uri="{FF2B5EF4-FFF2-40B4-BE49-F238E27FC236}">
                <a16:creationId xmlns:a16="http://schemas.microsoft.com/office/drawing/2014/main" id="{5940AE23-0543-4357-98B3-32725E6B4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475" y="163666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7" name="Oval 38">
            <a:extLst>
              <a:ext uri="{FF2B5EF4-FFF2-40B4-BE49-F238E27FC236}">
                <a16:creationId xmlns:a16="http://schemas.microsoft.com/office/drawing/2014/main" id="{3EC8A365-2BC2-4654-8407-5318FEDD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419" y="163666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8" name="Oval 39">
            <a:extLst>
              <a:ext uri="{FF2B5EF4-FFF2-40B4-BE49-F238E27FC236}">
                <a16:creationId xmlns:a16="http://schemas.microsoft.com/office/drawing/2014/main" id="{636D29BA-CB42-4A91-8834-C010C538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163666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9" name="Oval 40">
            <a:extLst>
              <a:ext uri="{FF2B5EF4-FFF2-40B4-BE49-F238E27FC236}">
                <a16:creationId xmlns:a16="http://schemas.microsoft.com/office/drawing/2014/main" id="{C5041369-26F0-4B1F-9060-01EF4E36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164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0" name="Oval 41">
            <a:extLst>
              <a:ext uri="{FF2B5EF4-FFF2-40B4-BE49-F238E27FC236}">
                <a16:creationId xmlns:a16="http://schemas.microsoft.com/office/drawing/2014/main" id="{FAB3CF7B-C70B-46B9-9A6E-489DC6B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899" y="302622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1" name="Oval 42">
            <a:extLst>
              <a:ext uri="{FF2B5EF4-FFF2-40B4-BE49-F238E27FC236}">
                <a16:creationId xmlns:a16="http://schemas.microsoft.com/office/drawing/2014/main" id="{2CDF9BCE-EFC3-4CEB-8EDE-B252C74E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872" y="302622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2" name="Oval 43">
            <a:extLst>
              <a:ext uri="{FF2B5EF4-FFF2-40B4-BE49-F238E27FC236}">
                <a16:creationId xmlns:a16="http://schemas.microsoft.com/office/drawing/2014/main" id="{E3CF62E8-173A-4CE1-B598-ED2EAF9E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845" y="302622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3" name="Oval 44">
            <a:extLst>
              <a:ext uri="{FF2B5EF4-FFF2-40B4-BE49-F238E27FC236}">
                <a16:creationId xmlns:a16="http://schemas.microsoft.com/office/drawing/2014/main" id="{574A957B-C41B-465A-B186-671D92F6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818" y="302622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4" name="Oval 45">
            <a:extLst>
              <a:ext uri="{FF2B5EF4-FFF2-40B4-BE49-F238E27FC236}">
                <a16:creationId xmlns:a16="http://schemas.microsoft.com/office/drawing/2014/main" id="{44D7C419-7FCB-434A-A2F9-A9649E68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485" y="3764435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5" name="Oval 46">
            <a:extLst>
              <a:ext uri="{FF2B5EF4-FFF2-40B4-BE49-F238E27FC236}">
                <a16:creationId xmlns:a16="http://schemas.microsoft.com/office/drawing/2014/main" id="{74056CFF-76D2-4A11-8CFB-6E564143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155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6" name="Oval 47">
            <a:extLst>
              <a:ext uri="{FF2B5EF4-FFF2-40B4-BE49-F238E27FC236}">
                <a16:creationId xmlns:a16="http://schemas.microsoft.com/office/drawing/2014/main" id="{FBC84C75-A8F5-4BB7-B3A0-86A8892BF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838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7" name="Oval 48">
            <a:extLst>
              <a:ext uri="{FF2B5EF4-FFF2-40B4-BE49-F238E27FC236}">
                <a16:creationId xmlns:a16="http://schemas.microsoft.com/office/drawing/2014/main" id="{5CD6E40B-73E2-4EB9-83FD-50459202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418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8" name="Oval 49">
            <a:extLst>
              <a:ext uri="{FF2B5EF4-FFF2-40B4-BE49-F238E27FC236}">
                <a16:creationId xmlns:a16="http://schemas.microsoft.com/office/drawing/2014/main" id="{3D157CF0-2C8D-4C33-BE37-B63E6BA5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97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9" name="Oval 50">
            <a:extLst>
              <a:ext uri="{FF2B5EF4-FFF2-40B4-BE49-F238E27FC236}">
                <a16:creationId xmlns:a16="http://schemas.microsoft.com/office/drawing/2014/main" id="{15529DE8-0A25-49AB-A9F6-26055866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576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20" name="Text Box 51">
            <a:extLst>
              <a:ext uri="{FF2B5EF4-FFF2-40B4-BE49-F238E27FC236}">
                <a16:creationId xmlns:a16="http://schemas.microsoft.com/office/drawing/2014/main" id="{147D63FC-52BE-4B47-BC26-4D9C650F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289" y="1680084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21" name="Text Box 52">
            <a:extLst>
              <a:ext uri="{FF2B5EF4-FFF2-40B4-BE49-F238E27FC236}">
                <a16:creationId xmlns:a16="http://schemas.microsoft.com/office/drawing/2014/main" id="{CCF7EE96-2016-4E17-A04F-FFDCD9737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345" y="1680084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2" name="Text Box 53">
            <a:extLst>
              <a:ext uri="{FF2B5EF4-FFF2-40B4-BE49-F238E27FC236}">
                <a16:creationId xmlns:a16="http://schemas.microsoft.com/office/drawing/2014/main" id="{39A04275-68FA-43A3-8980-CB3CCEFD6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7401" y="1680084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23" name="Text Box 54">
            <a:extLst>
              <a:ext uri="{FF2B5EF4-FFF2-40B4-BE49-F238E27FC236}">
                <a16:creationId xmlns:a16="http://schemas.microsoft.com/office/drawing/2014/main" id="{43D1A48A-7A9C-491E-9B18-C933FA0F8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457" y="1680084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24" name="Text Box 55">
            <a:extLst>
              <a:ext uri="{FF2B5EF4-FFF2-40B4-BE49-F238E27FC236}">
                <a16:creationId xmlns:a16="http://schemas.microsoft.com/office/drawing/2014/main" id="{37A5071C-0DEF-4F6D-B699-A5C8B935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4088" y="2418292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125" name="Text Box 56">
            <a:extLst>
              <a:ext uri="{FF2B5EF4-FFF2-40B4-BE49-F238E27FC236}">
                <a16:creationId xmlns:a16="http://schemas.microsoft.com/office/drawing/2014/main" id="{DEE862F9-AF62-48DD-B896-DE72A80A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986" y="2418292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126" name="Text Box 57">
            <a:extLst>
              <a:ext uri="{FF2B5EF4-FFF2-40B4-BE49-F238E27FC236}">
                <a16:creationId xmlns:a16="http://schemas.microsoft.com/office/drawing/2014/main" id="{A9E6CE08-8D0D-4E15-A625-6B7D0D7C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883" y="2418292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127" name="Text Box 58">
            <a:extLst>
              <a:ext uri="{FF2B5EF4-FFF2-40B4-BE49-F238E27FC236}">
                <a16:creationId xmlns:a16="http://schemas.microsoft.com/office/drawing/2014/main" id="{FDE5F94A-6CA8-4089-B285-4376716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686" y="2418292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128" name="Text Box 59">
            <a:extLst>
              <a:ext uri="{FF2B5EF4-FFF2-40B4-BE49-F238E27FC236}">
                <a16:creationId xmlns:a16="http://schemas.microsoft.com/office/drawing/2014/main" id="{4DAE6761-B4A8-4A65-AD49-E62D6189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583" y="241829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129" name="Text Box 60">
            <a:extLst>
              <a:ext uri="{FF2B5EF4-FFF2-40B4-BE49-F238E27FC236}">
                <a16:creationId xmlns:a16="http://schemas.microsoft.com/office/drawing/2014/main" id="{C8AA7577-4C63-4A6C-98A7-9940F2B8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385" y="241829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130" name="Text Box 61">
            <a:extLst>
              <a:ext uri="{FF2B5EF4-FFF2-40B4-BE49-F238E27FC236}">
                <a16:creationId xmlns:a16="http://schemas.microsoft.com/office/drawing/2014/main" id="{342F48F6-E7D0-4B83-AFB0-EE328B9E7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03" y="3148357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EB35156A-6F88-4EA3-96C8-7FDD9CF2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539" y="3148357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132" name="Text Box 63">
            <a:extLst>
              <a:ext uri="{FF2B5EF4-FFF2-40B4-BE49-F238E27FC236}">
                <a16:creationId xmlns:a16="http://schemas.microsoft.com/office/drawing/2014/main" id="{D4899A29-7121-447C-964F-D7439870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375" y="3148357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133" name="Text Box 64">
            <a:extLst>
              <a:ext uri="{FF2B5EF4-FFF2-40B4-BE49-F238E27FC236}">
                <a16:creationId xmlns:a16="http://schemas.microsoft.com/office/drawing/2014/main" id="{E5A24C34-76CF-4277-A03B-7776A454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211" y="314835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134" name="Text Box 65">
            <a:extLst>
              <a:ext uri="{FF2B5EF4-FFF2-40B4-BE49-F238E27FC236}">
                <a16:creationId xmlns:a16="http://schemas.microsoft.com/office/drawing/2014/main" id="{30DD8DB9-8E58-4D7D-8873-B4CB2131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747" y="3938131"/>
            <a:ext cx="678500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234E91D-899C-4F1B-AE1F-C3D5E4B6E88F}"/>
              </a:ext>
            </a:extLst>
          </p:cNvPr>
          <p:cNvSpPr txBox="1"/>
          <p:nvPr/>
        </p:nvSpPr>
        <p:spPr>
          <a:xfrm>
            <a:off x="14493" y="3316759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might be that the problem is: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Lung_Cancer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Not_Lung_Cancer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And the features are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working in coal mine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Cigarettes per day</a:t>
            </a:r>
          </a:p>
          <a:p>
            <a:endParaRPr lang="en-US" dirty="0"/>
          </a:p>
          <a:p>
            <a:r>
              <a:rPr lang="en-US" dirty="0"/>
              <a:t>To be clear, you will just see files like the one on the right..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3E61D214-5291-479C-9A0A-AD7EC8FA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684951"/>
            <a:ext cx="4812896" cy="252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04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3048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generally the problem is: Given N features, how do you select the best subset?</a:t>
            </a:r>
          </a:p>
          <a:p>
            <a:r>
              <a:rPr lang="en-US" dirty="0"/>
              <a:t>For concreteness, in my examples, I will assume N = 4. </a:t>
            </a:r>
            <a:endParaRPr lang="en-US" sz="1200" dirty="0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2213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1455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715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2194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584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457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238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455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630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063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280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1455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2237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106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2975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3713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974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413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674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875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499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1081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2280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1944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888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3713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3334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4408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717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2932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1890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2758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997276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2280998" y="3469966"/>
            <a:ext cx="434240" cy="260544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3472444" y="3991054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47388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1822332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97133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355868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1513841" y="5380621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2671814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3829787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2020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4244124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92580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75538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2584966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3414545" y="4684933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168258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1993314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818370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3643426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4425057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35909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27568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19236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0895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56354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4020672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864508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708344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552180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2245716" y="6292525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72" name="Line 3">
            <a:extLst>
              <a:ext uri="{FF2B5EF4-FFF2-40B4-BE49-F238E27FC236}">
                <a16:creationId xmlns:a16="http://schemas.microsoft.com/office/drawing/2014/main" id="{789312A3-9743-4618-B3D3-4F06297C6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2179" y="2635412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3" name="Line 4">
            <a:extLst>
              <a:ext uri="{FF2B5EF4-FFF2-40B4-BE49-F238E27FC236}">
                <a16:creationId xmlns:a16="http://schemas.microsoft.com/office/drawing/2014/main" id="{281A77D9-4EE0-4279-B270-126EEAB952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4973" y="1289268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4" name="Line 5">
            <a:extLst>
              <a:ext uri="{FF2B5EF4-FFF2-40B4-BE49-F238E27FC236}">
                <a16:creationId xmlns:a16="http://schemas.microsoft.com/office/drawing/2014/main" id="{EF305EF0-A069-4CFB-9F9F-BBA962D70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4269" y="1289268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5" name="Line 6">
            <a:extLst>
              <a:ext uri="{FF2B5EF4-FFF2-40B4-BE49-F238E27FC236}">
                <a16:creationId xmlns:a16="http://schemas.microsoft.com/office/drawing/2014/main" id="{07FA2B99-EA52-4C5F-BB55-C3973B4DD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3181" y="1376116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6" name="Line 7">
            <a:extLst>
              <a:ext uri="{FF2B5EF4-FFF2-40B4-BE49-F238E27FC236}">
                <a16:creationId xmlns:a16="http://schemas.microsoft.com/office/drawing/2014/main" id="{7712021F-4045-40F9-8F8F-DE7B8ABBF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997" y="1376116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7" name="Line 8">
            <a:extLst>
              <a:ext uri="{FF2B5EF4-FFF2-40B4-BE49-F238E27FC236}">
                <a16:creationId xmlns:a16="http://schemas.microsoft.com/office/drawing/2014/main" id="{C85C33B1-8450-458D-845B-20FB01AA2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6221" y="1853780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8" name="Line 9">
            <a:extLst>
              <a:ext uri="{FF2B5EF4-FFF2-40B4-BE49-F238E27FC236}">
                <a16:creationId xmlns:a16="http://schemas.microsoft.com/office/drawing/2014/main" id="{FC524E53-7CC3-4FDF-96BA-FC96239C6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853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9" name="Line 10">
            <a:extLst>
              <a:ext uri="{FF2B5EF4-FFF2-40B4-BE49-F238E27FC236}">
                <a16:creationId xmlns:a16="http://schemas.microsoft.com/office/drawing/2014/main" id="{8E47AB55-C80F-4F13-AFD2-387C2221D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973" y="1897204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7FBFAD06-9942-409E-9409-352CABC96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9917" y="1897204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1" name="Line 12">
            <a:extLst>
              <a:ext uri="{FF2B5EF4-FFF2-40B4-BE49-F238E27FC236}">
                <a16:creationId xmlns:a16="http://schemas.microsoft.com/office/drawing/2014/main" id="{4BC79E92-748B-4B96-BABA-C9E393F71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909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2" name="Line 13">
            <a:extLst>
              <a:ext uri="{FF2B5EF4-FFF2-40B4-BE49-F238E27FC236}">
                <a16:creationId xmlns:a16="http://schemas.microsoft.com/office/drawing/2014/main" id="{E543587F-30DA-40D9-B319-353ACB6A8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029" y="1897204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598F3AD6-4708-4583-84E4-D166AA115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4973" y="1853780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70556E6D-2FFB-4027-8D63-C3D1AE338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6605" y="1940628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5" name="Line 16">
            <a:extLst>
              <a:ext uri="{FF2B5EF4-FFF2-40B4-BE49-F238E27FC236}">
                <a16:creationId xmlns:a16="http://schemas.microsoft.com/office/drawing/2014/main" id="{98D86269-C312-418D-A922-9B8AED8F0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085" y="1897204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6" name="Line 17">
            <a:extLst>
              <a:ext uri="{FF2B5EF4-FFF2-40B4-BE49-F238E27FC236}">
                <a16:creationId xmlns:a16="http://schemas.microsoft.com/office/drawing/2014/main" id="{99273CE6-6B41-427C-8199-97DC02F8D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4813" y="1853780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7" name="Line 18">
            <a:extLst>
              <a:ext uri="{FF2B5EF4-FFF2-40B4-BE49-F238E27FC236}">
                <a16:creationId xmlns:a16="http://schemas.microsoft.com/office/drawing/2014/main" id="{69D164B4-B22A-4E2C-B752-270ED1A1E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3021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8" name="Line 19">
            <a:extLst>
              <a:ext uri="{FF2B5EF4-FFF2-40B4-BE49-F238E27FC236}">
                <a16:creationId xmlns:a16="http://schemas.microsoft.com/office/drawing/2014/main" id="{3C75EA72-6F09-4FB3-A378-3A0E6889E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3565" y="1853780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9" name="Line 20">
            <a:extLst>
              <a:ext uri="{FF2B5EF4-FFF2-40B4-BE49-F238E27FC236}">
                <a16:creationId xmlns:a16="http://schemas.microsoft.com/office/drawing/2014/main" id="{01C27908-AB46-4A68-A144-AD54576E6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2797" y="2722260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0" name="Line 21">
            <a:extLst>
              <a:ext uri="{FF2B5EF4-FFF2-40B4-BE49-F238E27FC236}">
                <a16:creationId xmlns:a16="http://schemas.microsoft.com/office/drawing/2014/main" id="{BF0AE2FD-0EEA-428F-BBAD-7A7D1A2A0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341" y="2635412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1" name="Line 22">
            <a:extLst>
              <a:ext uri="{FF2B5EF4-FFF2-40B4-BE49-F238E27FC236}">
                <a16:creationId xmlns:a16="http://schemas.microsoft.com/office/drawing/2014/main" id="{93721FF1-3CD8-449F-8986-A8CA08B0E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4177" y="2730401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" name="Line 23">
            <a:extLst>
              <a:ext uri="{FF2B5EF4-FFF2-40B4-BE49-F238E27FC236}">
                <a16:creationId xmlns:a16="http://schemas.microsoft.com/office/drawing/2014/main" id="{F2CC1EE9-6D0D-471C-BC6A-14D095355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8397" y="2635412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3" name="Line 24">
            <a:extLst>
              <a:ext uri="{FF2B5EF4-FFF2-40B4-BE49-F238E27FC236}">
                <a16:creationId xmlns:a16="http://schemas.microsoft.com/office/drawing/2014/main" id="{9E3FA2AA-B60C-48BF-B59A-13C95F28C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0441" y="2676122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4" name="Line 25">
            <a:extLst>
              <a:ext uri="{FF2B5EF4-FFF2-40B4-BE49-F238E27FC236}">
                <a16:creationId xmlns:a16="http://schemas.microsoft.com/office/drawing/2014/main" id="{68897E7F-5E22-4A8C-AF36-624B251C0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029" y="2678836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5" name="Line 26">
            <a:extLst>
              <a:ext uri="{FF2B5EF4-FFF2-40B4-BE49-F238E27FC236}">
                <a16:creationId xmlns:a16="http://schemas.microsoft.com/office/drawing/2014/main" id="{3467F359-FD57-401A-8C4F-B3FD14EB3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493" y="2635412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6" name="Line 27">
            <a:extLst>
              <a:ext uri="{FF2B5EF4-FFF2-40B4-BE49-F238E27FC236}">
                <a16:creationId xmlns:a16="http://schemas.microsoft.com/office/drawing/2014/main" id="{8B2A0EBF-C1CE-4979-A73A-0420FC22E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965" y="2722260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7" name="Line 28">
            <a:extLst>
              <a:ext uri="{FF2B5EF4-FFF2-40B4-BE49-F238E27FC236}">
                <a16:creationId xmlns:a16="http://schemas.microsoft.com/office/drawing/2014/main" id="{B53884A4-1462-476D-9E21-0DD845A70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3021" y="2722260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8" name="Line 29">
            <a:extLst>
              <a:ext uri="{FF2B5EF4-FFF2-40B4-BE49-F238E27FC236}">
                <a16:creationId xmlns:a16="http://schemas.microsoft.com/office/drawing/2014/main" id="{B6E88011-33E8-4970-8263-D0A4CFAD4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3061" y="2627270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9" name="Line 30">
            <a:extLst>
              <a:ext uri="{FF2B5EF4-FFF2-40B4-BE49-F238E27FC236}">
                <a16:creationId xmlns:a16="http://schemas.microsoft.com/office/drawing/2014/main" id="{4B42786D-D1A6-425F-B4CA-7D622224E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7804" y="2722260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0" name="Line 31">
            <a:extLst>
              <a:ext uri="{FF2B5EF4-FFF2-40B4-BE49-F238E27FC236}">
                <a16:creationId xmlns:a16="http://schemas.microsoft.com/office/drawing/2014/main" id="{3662010F-0E77-4526-A819-74453FBC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765" y="3503891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1" name="Line 32">
            <a:extLst>
              <a:ext uri="{FF2B5EF4-FFF2-40B4-BE49-F238E27FC236}">
                <a16:creationId xmlns:a16="http://schemas.microsoft.com/office/drawing/2014/main" id="{ED26D247-C453-4710-863B-E0162BBC7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1389" y="3503891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2" name="Line 33">
            <a:extLst>
              <a:ext uri="{FF2B5EF4-FFF2-40B4-BE49-F238E27FC236}">
                <a16:creationId xmlns:a16="http://schemas.microsoft.com/office/drawing/2014/main" id="{6EF9AD5A-9385-4A9E-AB9A-2CE14E90B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213" y="3503891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3F61AA56-F83B-4ECC-98B5-7A71B873E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7693" y="3503891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43D0E7B4-B85C-4F55-94A8-965584055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307" y="163666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5" name="Oval 36">
            <a:extLst>
              <a:ext uri="{FF2B5EF4-FFF2-40B4-BE49-F238E27FC236}">
                <a16:creationId xmlns:a16="http://schemas.microsoft.com/office/drawing/2014/main" id="{A2D3ECCE-9848-436D-957A-B145422F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029" y="1115572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6" name="Oval 37">
            <a:extLst>
              <a:ext uri="{FF2B5EF4-FFF2-40B4-BE49-F238E27FC236}">
                <a16:creationId xmlns:a16="http://schemas.microsoft.com/office/drawing/2014/main" id="{5940AE23-0543-4357-98B3-32725E6B4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475" y="163666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7" name="Oval 38">
            <a:extLst>
              <a:ext uri="{FF2B5EF4-FFF2-40B4-BE49-F238E27FC236}">
                <a16:creationId xmlns:a16="http://schemas.microsoft.com/office/drawing/2014/main" id="{3EC8A365-2BC2-4654-8407-5318FEDD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419" y="163666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8" name="Oval 39">
            <a:extLst>
              <a:ext uri="{FF2B5EF4-FFF2-40B4-BE49-F238E27FC236}">
                <a16:creationId xmlns:a16="http://schemas.microsoft.com/office/drawing/2014/main" id="{636D29BA-CB42-4A91-8834-C010C538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163666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9" name="Oval 40">
            <a:extLst>
              <a:ext uri="{FF2B5EF4-FFF2-40B4-BE49-F238E27FC236}">
                <a16:creationId xmlns:a16="http://schemas.microsoft.com/office/drawing/2014/main" id="{C5041369-26F0-4B1F-9060-01EF4E36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164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0" name="Oval 41">
            <a:extLst>
              <a:ext uri="{FF2B5EF4-FFF2-40B4-BE49-F238E27FC236}">
                <a16:creationId xmlns:a16="http://schemas.microsoft.com/office/drawing/2014/main" id="{FAB3CF7B-C70B-46B9-9A6E-489DC6B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899" y="302622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1" name="Oval 42">
            <a:extLst>
              <a:ext uri="{FF2B5EF4-FFF2-40B4-BE49-F238E27FC236}">
                <a16:creationId xmlns:a16="http://schemas.microsoft.com/office/drawing/2014/main" id="{2CDF9BCE-EFC3-4CEB-8EDE-B252C74E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872" y="302622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2" name="Oval 43">
            <a:extLst>
              <a:ext uri="{FF2B5EF4-FFF2-40B4-BE49-F238E27FC236}">
                <a16:creationId xmlns:a16="http://schemas.microsoft.com/office/drawing/2014/main" id="{E3CF62E8-173A-4CE1-B598-ED2EAF9E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845" y="302622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3" name="Oval 44">
            <a:extLst>
              <a:ext uri="{FF2B5EF4-FFF2-40B4-BE49-F238E27FC236}">
                <a16:creationId xmlns:a16="http://schemas.microsoft.com/office/drawing/2014/main" id="{574A957B-C41B-465A-B186-671D92F6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818" y="302622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4" name="Oval 45">
            <a:extLst>
              <a:ext uri="{FF2B5EF4-FFF2-40B4-BE49-F238E27FC236}">
                <a16:creationId xmlns:a16="http://schemas.microsoft.com/office/drawing/2014/main" id="{44D7C419-7FCB-434A-A2F9-A9649E68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485" y="3764435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5" name="Oval 46">
            <a:extLst>
              <a:ext uri="{FF2B5EF4-FFF2-40B4-BE49-F238E27FC236}">
                <a16:creationId xmlns:a16="http://schemas.microsoft.com/office/drawing/2014/main" id="{74056CFF-76D2-4A11-8CFB-6E564143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155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6" name="Oval 47">
            <a:extLst>
              <a:ext uri="{FF2B5EF4-FFF2-40B4-BE49-F238E27FC236}">
                <a16:creationId xmlns:a16="http://schemas.microsoft.com/office/drawing/2014/main" id="{FBC84C75-A8F5-4BB7-B3A0-86A8892BF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838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7" name="Oval 48">
            <a:extLst>
              <a:ext uri="{FF2B5EF4-FFF2-40B4-BE49-F238E27FC236}">
                <a16:creationId xmlns:a16="http://schemas.microsoft.com/office/drawing/2014/main" id="{5CD6E40B-73E2-4EB9-83FD-50459202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418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8" name="Oval 49">
            <a:extLst>
              <a:ext uri="{FF2B5EF4-FFF2-40B4-BE49-F238E27FC236}">
                <a16:creationId xmlns:a16="http://schemas.microsoft.com/office/drawing/2014/main" id="{3D157CF0-2C8D-4C33-BE37-B63E6BA5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97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9" name="Oval 50">
            <a:extLst>
              <a:ext uri="{FF2B5EF4-FFF2-40B4-BE49-F238E27FC236}">
                <a16:creationId xmlns:a16="http://schemas.microsoft.com/office/drawing/2014/main" id="{15529DE8-0A25-49AB-A9F6-26055866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576" y="233053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20" name="Text Box 51">
            <a:extLst>
              <a:ext uri="{FF2B5EF4-FFF2-40B4-BE49-F238E27FC236}">
                <a16:creationId xmlns:a16="http://schemas.microsoft.com/office/drawing/2014/main" id="{147D63FC-52BE-4B47-BC26-4D9C650F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289" y="1680084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21" name="Text Box 52">
            <a:extLst>
              <a:ext uri="{FF2B5EF4-FFF2-40B4-BE49-F238E27FC236}">
                <a16:creationId xmlns:a16="http://schemas.microsoft.com/office/drawing/2014/main" id="{CCF7EE96-2016-4E17-A04F-FFDCD9737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345" y="1680084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2" name="Text Box 53">
            <a:extLst>
              <a:ext uri="{FF2B5EF4-FFF2-40B4-BE49-F238E27FC236}">
                <a16:creationId xmlns:a16="http://schemas.microsoft.com/office/drawing/2014/main" id="{39A04275-68FA-43A3-8980-CB3CCEFD6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7401" y="1680084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23" name="Text Box 54">
            <a:extLst>
              <a:ext uri="{FF2B5EF4-FFF2-40B4-BE49-F238E27FC236}">
                <a16:creationId xmlns:a16="http://schemas.microsoft.com/office/drawing/2014/main" id="{43D1A48A-7A9C-491E-9B18-C933FA0F8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457" y="1680084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24" name="Text Box 55">
            <a:extLst>
              <a:ext uri="{FF2B5EF4-FFF2-40B4-BE49-F238E27FC236}">
                <a16:creationId xmlns:a16="http://schemas.microsoft.com/office/drawing/2014/main" id="{37A5071C-0DEF-4F6D-B699-A5C8B935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4088" y="2418292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125" name="Text Box 56">
            <a:extLst>
              <a:ext uri="{FF2B5EF4-FFF2-40B4-BE49-F238E27FC236}">
                <a16:creationId xmlns:a16="http://schemas.microsoft.com/office/drawing/2014/main" id="{DEE862F9-AF62-48DD-B896-DE72A80A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986" y="2418292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126" name="Text Box 57">
            <a:extLst>
              <a:ext uri="{FF2B5EF4-FFF2-40B4-BE49-F238E27FC236}">
                <a16:creationId xmlns:a16="http://schemas.microsoft.com/office/drawing/2014/main" id="{A9E6CE08-8D0D-4E15-A625-6B7D0D7C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883" y="2418292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127" name="Text Box 58">
            <a:extLst>
              <a:ext uri="{FF2B5EF4-FFF2-40B4-BE49-F238E27FC236}">
                <a16:creationId xmlns:a16="http://schemas.microsoft.com/office/drawing/2014/main" id="{FDE5F94A-6CA8-4089-B285-4376716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686" y="2418292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128" name="Text Box 59">
            <a:extLst>
              <a:ext uri="{FF2B5EF4-FFF2-40B4-BE49-F238E27FC236}">
                <a16:creationId xmlns:a16="http://schemas.microsoft.com/office/drawing/2014/main" id="{4DAE6761-B4A8-4A65-AD49-E62D6189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583" y="241829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129" name="Text Box 60">
            <a:extLst>
              <a:ext uri="{FF2B5EF4-FFF2-40B4-BE49-F238E27FC236}">
                <a16:creationId xmlns:a16="http://schemas.microsoft.com/office/drawing/2014/main" id="{C8AA7577-4C63-4A6C-98A7-9940F2B8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385" y="241829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130" name="Text Box 61">
            <a:extLst>
              <a:ext uri="{FF2B5EF4-FFF2-40B4-BE49-F238E27FC236}">
                <a16:creationId xmlns:a16="http://schemas.microsoft.com/office/drawing/2014/main" id="{342F48F6-E7D0-4B83-AFB0-EE328B9E7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03" y="3148357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EB35156A-6F88-4EA3-96C8-7FDD9CF2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539" y="3148357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132" name="Text Box 63">
            <a:extLst>
              <a:ext uri="{FF2B5EF4-FFF2-40B4-BE49-F238E27FC236}">
                <a16:creationId xmlns:a16="http://schemas.microsoft.com/office/drawing/2014/main" id="{D4899A29-7121-447C-964F-D7439870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375" y="3148357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133" name="Text Box 64">
            <a:extLst>
              <a:ext uri="{FF2B5EF4-FFF2-40B4-BE49-F238E27FC236}">
                <a16:creationId xmlns:a16="http://schemas.microsoft.com/office/drawing/2014/main" id="{E5A24C34-76CF-4277-A03B-7776A454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211" y="314835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134" name="Text Box 65">
            <a:extLst>
              <a:ext uri="{FF2B5EF4-FFF2-40B4-BE49-F238E27FC236}">
                <a16:creationId xmlns:a16="http://schemas.microsoft.com/office/drawing/2014/main" id="{30DD8DB9-8E58-4D7D-8873-B4CB2131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747" y="3938131"/>
            <a:ext cx="678500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136" name="Rectangle 7">
            <a:extLst>
              <a:ext uri="{FF2B5EF4-FFF2-40B4-BE49-F238E27FC236}">
                <a16:creationId xmlns:a16="http://schemas.microsoft.com/office/drawing/2014/main" id="{854F4237-DFF0-4AA9-BBEF-A4519D2F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672" y="4846241"/>
            <a:ext cx="2184400" cy="1722437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" name="Line 9">
            <a:extLst>
              <a:ext uri="{FF2B5EF4-FFF2-40B4-BE49-F238E27FC236}">
                <a16:creationId xmlns:a16="http://schemas.microsoft.com/office/drawing/2014/main" id="{DDA73352-6CEC-49F9-8B09-C6914FC16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672" y="6568678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1">
            <a:extLst>
              <a:ext uri="{FF2B5EF4-FFF2-40B4-BE49-F238E27FC236}">
                <a16:creationId xmlns:a16="http://schemas.microsoft.com/office/drawing/2014/main" id="{D7B3E588-85D7-4BBF-ADFB-79AFC24AB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0172" y="4846241"/>
            <a:ext cx="1588" cy="1722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2">
            <a:extLst>
              <a:ext uri="{FF2B5EF4-FFF2-40B4-BE49-F238E27FC236}">
                <a16:creationId xmlns:a16="http://schemas.microsoft.com/office/drawing/2014/main" id="{A8B30638-5B1E-46BD-8C94-318388751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672" y="6568678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3">
            <a:extLst>
              <a:ext uri="{FF2B5EF4-FFF2-40B4-BE49-F238E27FC236}">
                <a16:creationId xmlns:a16="http://schemas.microsoft.com/office/drawing/2014/main" id="{E394D0AA-D14D-40D3-931E-C212FD5A3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0172" y="4846241"/>
            <a:ext cx="1588" cy="1722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4">
            <a:extLst>
              <a:ext uri="{FF2B5EF4-FFF2-40B4-BE49-F238E27FC236}">
                <a16:creationId xmlns:a16="http://schemas.microsoft.com/office/drawing/2014/main" id="{69DC8B03-0325-4803-B6FB-805A6988B9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5135" y="6543278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Rectangle 16">
            <a:extLst>
              <a:ext uri="{FF2B5EF4-FFF2-40B4-BE49-F238E27FC236}">
                <a16:creationId xmlns:a16="http://schemas.microsoft.com/office/drawing/2014/main" id="{FF951795-37CE-4DD4-95DB-EF8C724F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647" y="6584553"/>
            <a:ext cx="119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{}</a:t>
            </a:r>
            <a:endParaRPr lang="en-US" altLang="en-US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Line 17">
            <a:extLst>
              <a:ext uri="{FF2B5EF4-FFF2-40B4-BE49-F238E27FC236}">
                <a16:creationId xmlns:a16="http://schemas.microsoft.com/office/drawing/2014/main" id="{82F1F802-E77E-4161-8E52-C1114D4025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8060" y="6543278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Rectangle 19">
            <a:extLst>
              <a:ext uri="{FF2B5EF4-FFF2-40B4-BE49-F238E27FC236}">
                <a16:creationId xmlns:a16="http://schemas.microsoft.com/office/drawing/2014/main" id="{ACF9AFAE-2F5A-489C-B0C2-3C47C04D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972" y="6584553"/>
            <a:ext cx="217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{4}</a:t>
            </a:r>
            <a:endParaRPr lang="en-US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Line 20">
            <a:extLst>
              <a:ext uri="{FF2B5EF4-FFF2-40B4-BE49-F238E27FC236}">
                <a16:creationId xmlns:a16="http://schemas.microsoft.com/office/drawing/2014/main" id="{ABA41B6C-AC22-40BD-BA93-64B5ABB4E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7335" y="6543278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Rectangle 22">
            <a:extLst>
              <a:ext uri="{FF2B5EF4-FFF2-40B4-BE49-F238E27FC236}">
                <a16:creationId xmlns:a16="http://schemas.microsoft.com/office/drawing/2014/main" id="{01685944-833F-4A49-9BEF-D4DE8FE9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460" y="6584553"/>
            <a:ext cx="367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{4,2}</a:t>
            </a:r>
            <a:endParaRPr lang="en-US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Line 23">
            <a:extLst>
              <a:ext uri="{FF2B5EF4-FFF2-40B4-BE49-F238E27FC236}">
                <a16:creationId xmlns:a16="http://schemas.microsoft.com/office/drawing/2014/main" id="{385FB633-45A3-4D73-809D-25C2E35B3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70260" y="6543278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BC570686-5459-49C0-B4AA-CF49C65F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322" y="6584553"/>
            <a:ext cx="5161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{4,2,1}</a:t>
            </a:r>
            <a:endParaRPr lang="en-US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Line 26">
            <a:extLst>
              <a:ext uri="{FF2B5EF4-FFF2-40B4-BE49-F238E27FC236}">
                <a16:creationId xmlns:a16="http://schemas.microsoft.com/office/drawing/2014/main" id="{DFF8662B-55E6-45DE-82F3-A35519F2B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656867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E0D5453B-A04F-4394-B26B-3B986075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010" y="6528991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Line 29">
            <a:extLst>
              <a:ext uri="{FF2B5EF4-FFF2-40B4-BE49-F238E27FC236}">
                <a16:creationId xmlns:a16="http://schemas.microsoft.com/office/drawing/2014/main" id="{2CB60955-592B-4C19-BF61-AF159F305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6392466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32">
            <a:extLst>
              <a:ext uri="{FF2B5EF4-FFF2-40B4-BE49-F238E27FC236}">
                <a16:creationId xmlns:a16="http://schemas.microsoft.com/office/drawing/2014/main" id="{CBCB6018-A6A9-4720-B24E-1995AD210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6221016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Rectangle 34">
            <a:extLst>
              <a:ext uri="{FF2B5EF4-FFF2-40B4-BE49-F238E27FC236}">
                <a16:creationId xmlns:a16="http://schemas.microsoft.com/office/drawing/2014/main" id="{FB36D7A8-5F34-4AA7-B23B-0A72E98A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497" y="6181328"/>
            <a:ext cx="1412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20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Line 35">
            <a:extLst>
              <a:ext uri="{FF2B5EF4-FFF2-40B4-BE49-F238E27FC236}">
                <a16:creationId xmlns:a16="http://schemas.microsoft.com/office/drawing/2014/main" id="{7F54FF97-88E8-4A4A-8B89-0E129AC0D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6049566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38">
            <a:extLst>
              <a:ext uri="{FF2B5EF4-FFF2-40B4-BE49-F238E27FC236}">
                <a16:creationId xmlns:a16="http://schemas.microsoft.com/office/drawing/2014/main" id="{9416D618-A0DB-4716-8552-F4355818C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587970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Rectangle 40">
            <a:extLst>
              <a:ext uri="{FF2B5EF4-FFF2-40B4-BE49-F238E27FC236}">
                <a16:creationId xmlns:a16="http://schemas.microsoft.com/office/drawing/2014/main" id="{4951180A-18B1-45D4-A462-B06EF6D0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497" y="5838428"/>
            <a:ext cx="1412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40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Line 41">
            <a:extLst>
              <a:ext uri="{FF2B5EF4-FFF2-40B4-BE49-F238E27FC236}">
                <a16:creationId xmlns:a16="http://schemas.microsoft.com/office/drawing/2014/main" id="{BC41A144-981B-436B-B9EF-EEFBA14E3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570825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44">
            <a:extLst>
              <a:ext uri="{FF2B5EF4-FFF2-40B4-BE49-F238E27FC236}">
                <a16:creationId xmlns:a16="http://schemas.microsoft.com/office/drawing/2014/main" id="{66AAF290-B436-4E69-B318-358610791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5532041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Rectangle 46">
            <a:extLst>
              <a:ext uri="{FF2B5EF4-FFF2-40B4-BE49-F238E27FC236}">
                <a16:creationId xmlns:a16="http://schemas.microsoft.com/office/drawing/2014/main" id="{FD369F9C-2BDD-40F7-B4B2-0F797F2F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497" y="5490766"/>
            <a:ext cx="1412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60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Line 47">
            <a:extLst>
              <a:ext uri="{FF2B5EF4-FFF2-40B4-BE49-F238E27FC236}">
                <a16:creationId xmlns:a16="http://schemas.microsoft.com/office/drawing/2014/main" id="{4E3012EB-D4D0-4681-81F2-D2F919235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5360591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50">
            <a:extLst>
              <a:ext uri="{FF2B5EF4-FFF2-40B4-BE49-F238E27FC236}">
                <a16:creationId xmlns:a16="http://schemas.microsoft.com/office/drawing/2014/main" id="{3495E6C3-047F-4336-A38C-1802D8E4D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5189141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Rectangle 52">
            <a:extLst>
              <a:ext uri="{FF2B5EF4-FFF2-40B4-BE49-F238E27FC236}">
                <a16:creationId xmlns:a16="http://schemas.microsoft.com/office/drawing/2014/main" id="{511082B4-BD3A-4007-A75B-788C18AB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497" y="5149453"/>
            <a:ext cx="1412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80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Line 53">
            <a:extLst>
              <a:ext uri="{FF2B5EF4-FFF2-40B4-BE49-F238E27FC236}">
                <a16:creationId xmlns:a16="http://schemas.microsoft.com/office/drawing/2014/main" id="{E333461F-F82C-453B-8D3D-4491615B4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5017691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Rectangle 58">
            <a:extLst>
              <a:ext uri="{FF2B5EF4-FFF2-40B4-BE49-F238E27FC236}">
                <a16:creationId xmlns:a16="http://schemas.microsoft.com/office/drawing/2014/main" id="{AFA738F3-01A7-4051-AF77-9B59D3435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572" y="4806553"/>
            <a:ext cx="2111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100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Line 60">
            <a:extLst>
              <a:ext uri="{FF2B5EF4-FFF2-40B4-BE49-F238E27FC236}">
                <a16:creationId xmlns:a16="http://schemas.microsoft.com/office/drawing/2014/main" id="{DBFC14DA-CDB0-40B5-9025-C0C723661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672" y="6568678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62">
            <a:extLst>
              <a:ext uri="{FF2B5EF4-FFF2-40B4-BE49-F238E27FC236}">
                <a16:creationId xmlns:a16="http://schemas.microsoft.com/office/drawing/2014/main" id="{ED0A6A6E-5A33-4644-A9E2-6CC8E6DC9E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0172" y="4846241"/>
            <a:ext cx="1588" cy="1722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Rectangle 63">
            <a:extLst>
              <a:ext uri="{FF2B5EF4-FFF2-40B4-BE49-F238E27FC236}">
                <a16:creationId xmlns:a16="http://schemas.microsoft.com/office/drawing/2014/main" id="{B37473C7-75E1-4C97-9121-7ACB5EEE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885" y="5636816"/>
            <a:ext cx="438150" cy="931862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8" name="Rectangle 64">
            <a:extLst>
              <a:ext uri="{FF2B5EF4-FFF2-40B4-BE49-F238E27FC236}">
                <a16:creationId xmlns:a16="http://schemas.microsoft.com/office/drawing/2014/main" id="{CD96073F-8EEA-4662-B17A-38AF2B3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885" y="5636816"/>
            <a:ext cx="438150" cy="931862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9" name="Rectangle 65">
            <a:extLst>
              <a:ext uri="{FF2B5EF4-FFF2-40B4-BE49-F238E27FC236}">
                <a16:creationId xmlns:a16="http://schemas.microsoft.com/office/drawing/2014/main" id="{A6060D84-1E4E-45F6-9883-7ABC3F93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160" y="5149453"/>
            <a:ext cx="438150" cy="14192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1" name="Rectangle 67">
            <a:extLst>
              <a:ext uri="{FF2B5EF4-FFF2-40B4-BE49-F238E27FC236}">
                <a16:creationId xmlns:a16="http://schemas.microsoft.com/office/drawing/2014/main" id="{361C2776-E161-464D-869A-DEEB4AE4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085" y="4877991"/>
            <a:ext cx="438150" cy="16906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3" name="Rectangle 69">
            <a:extLst>
              <a:ext uri="{FF2B5EF4-FFF2-40B4-BE49-F238E27FC236}">
                <a16:creationId xmlns:a16="http://schemas.microsoft.com/office/drawing/2014/main" id="{E156382B-E1D4-49CB-96BB-CB843EEC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360" y="4947841"/>
            <a:ext cx="438150" cy="16208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5" name="Line 71">
            <a:extLst>
              <a:ext uri="{FF2B5EF4-FFF2-40B4-BE49-F238E27FC236}">
                <a16:creationId xmlns:a16="http://schemas.microsoft.com/office/drawing/2014/main" id="{04D280BF-B19B-4735-AD99-510828B2D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672" y="6568678"/>
            <a:ext cx="2832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Rectangle 69">
            <a:extLst>
              <a:ext uri="{FF2B5EF4-FFF2-40B4-BE49-F238E27FC236}">
                <a16:creationId xmlns:a16="http://schemas.microsoft.com/office/drawing/2014/main" id="{B5157EE6-B757-4B87-8810-4A8EA1D0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9" y="5404727"/>
            <a:ext cx="438150" cy="11658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7" name="Rectangle 25">
            <a:extLst>
              <a:ext uri="{FF2B5EF4-FFF2-40B4-BE49-F238E27FC236}">
                <a16:creationId xmlns:a16="http://schemas.microsoft.com/office/drawing/2014/main" id="{E4F95EAD-09C4-4358-8DE8-2B890322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704" y="6595169"/>
            <a:ext cx="665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{4,2,1,3}</a:t>
            </a:r>
            <a:endParaRPr lang="en-US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Line 53">
            <a:extLst>
              <a:ext uri="{FF2B5EF4-FFF2-40B4-BE49-F238E27FC236}">
                <a16:creationId xmlns:a16="http://schemas.microsoft.com/office/drawing/2014/main" id="{783D9852-BD9B-4668-A42F-C8609F3ED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172" y="4842674"/>
            <a:ext cx="19050" cy="1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6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44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5562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is what project 2 search “looks” like.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 just want the printout, the figure is for your ref only.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 should have printed out the accuracy at each step, below you will see why I did not do that here)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2213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1455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715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2194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584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457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238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455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630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063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280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1455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2237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106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2975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3713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974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413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674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875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499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1081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2280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1944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888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3713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3334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4408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717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2932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1890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2758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997276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2280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3472444" y="3991054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47388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1822332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97133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355868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1513841" y="5380621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2671814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3829787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2020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4244124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92580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75538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2584966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3414545" y="4684933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168258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1993314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818370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3643426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4425057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35909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27568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19236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0895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56354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4020672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864508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708344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552180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2245716" y="6292525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373403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"/>
            <a:ext cx="84581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a key for all the datasets.</a:t>
            </a:r>
          </a:p>
          <a:p>
            <a:endParaRPr lang="en-US" dirty="0"/>
          </a:p>
          <a:p>
            <a:r>
              <a:rPr lang="en-US" dirty="0"/>
              <a:t>For example, I know that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 large dataset 120 the accuracy rate can be 0.916 when using only features 91  79  95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other words all the features are irrelevant, </a:t>
            </a:r>
            <a:r>
              <a:rPr lang="en-US" i="1" dirty="0"/>
              <a:t>except</a:t>
            </a:r>
            <a:r>
              <a:rPr lang="en-US" dirty="0"/>
              <a:t> for features </a:t>
            </a:r>
            <a:r>
              <a:rPr lang="en-US" dirty="0">
                <a:solidFill>
                  <a:srgbClr val="C00000"/>
                </a:solidFill>
              </a:rPr>
              <a:t>91  79 and  95</a:t>
            </a:r>
          </a:p>
          <a:p>
            <a:endParaRPr lang="en-US" dirty="0"/>
          </a:p>
          <a:p>
            <a:r>
              <a:rPr lang="en-US" dirty="0"/>
              <a:t>And I know that if you use ONLY those features, you can get an accuracy of about 0.916</a:t>
            </a:r>
          </a:p>
          <a:p>
            <a:endParaRPr lang="en-US" dirty="0"/>
          </a:p>
          <a:p>
            <a:r>
              <a:rPr lang="en-US" dirty="0"/>
              <a:t>You don’t have this key! So it is your job to do the search to find that subset of features.</a:t>
            </a:r>
          </a:p>
          <a:p>
            <a:endParaRPr lang="en-US" dirty="0"/>
          </a:p>
          <a:p>
            <a:r>
              <a:rPr lang="en-US" dirty="0"/>
              <a:t>Everyone will have a different subset and a different achievable accuracy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690336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accuracy=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accuracy = rand;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 This is a testing stub only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04800"/>
            <a:ext cx="8305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 finish this project, I recommend that you completely divorce the </a:t>
            </a:r>
            <a:r>
              <a:rPr lang="en-US" sz="2400" b="1" dirty="0">
                <a:solidFill>
                  <a:srgbClr val="C00000"/>
                </a:solidFill>
              </a:rPr>
              <a:t>search part</a:t>
            </a:r>
            <a:r>
              <a:rPr lang="en-US" sz="2400" dirty="0">
                <a:solidFill>
                  <a:srgbClr val="C00000"/>
                </a:solidFill>
              </a:rPr>
              <a:t>, from the </a:t>
            </a:r>
            <a:r>
              <a:rPr lang="en-US" sz="2400" b="1" dirty="0">
                <a:solidFill>
                  <a:srgbClr val="C00000"/>
                </a:solidFill>
              </a:rPr>
              <a:t>cross-validation part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To do this, I wrote a stub function that just returns a random number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 will use this in my search algorithm, and only when I am 100% sure that search works, will I “fill in” the full  leave-one-out-cross-validation code.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96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1 : size(data,2)-1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2213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455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715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194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584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57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238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455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630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063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280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1455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237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106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975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13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974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3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74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875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499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1081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280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1944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888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713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3334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4408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717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2932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890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2758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97276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2280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3472444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647388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1822332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97133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55868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1513841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2671814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3829787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2020454" y="6118829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4244124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92580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175538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2584966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3414545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1168258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1993314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2818370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643426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4425057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5909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27568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9236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10895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56354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4020672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2864508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1708344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552180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2245716" y="6292525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05400" y="4191000"/>
            <a:ext cx="4038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EDU&gt;&gt; </a:t>
            </a:r>
            <a:r>
              <a:rPr lang="en-US" dirty="0" err="1"/>
              <a:t>feature_search_demo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On the 1th level of the search tree</a:t>
            </a:r>
          </a:p>
          <a:p>
            <a:r>
              <a:rPr lang="en-US" dirty="0"/>
              <a:t>On the 2th level of the search tree</a:t>
            </a:r>
          </a:p>
          <a:p>
            <a:r>
              <a:rPr lang="en-US" dirty="0"/>
              <a:t>On the 3th level of the search tree</a:t>
            </a:r>
          </a:p>
          <a:p>
            <a:r>
              <a:rPr lang="en-US" dirty="0"/>
              <a:t>On the 4th level of the search tree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05400" y="2133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 began by creating a </a:t>
            </a:r>
            <a:r>
              <a:rPr lang="en-US" b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loop that can “walk” down the search tree. 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79D43285-6615-490A-A0F9-D72C5531F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69414"/>
          <a:stretch/>
        </p:blipFill>
        <p:spPr bwMode="auto">
          <a:xfrm>
            <a:off x="4044193" y="6085565"/>
            <a:ext cx="4812896" cy="77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35"/>
          <p:cNvSpPr>
            <a:spLocks noChangeArrowheads="1"/>
          </p:cNvSpPr>
          <p:nvPr/>
        </p:nvSpPr>
        <p:spPr bwMode="auto">
          <a:xfrm>
            <a:off x="635888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7" name="Oval 37"/>
          <p:cNvSpPr>
            <a:spLocks noChangeArrowheads="1"/>
          </p:cNvSpPr>
          <p:nvPr/>
        </p:nvSpPr>
        <p:spPr bwMode="auto">
          <a:xfrm>
            <a:off x="3111056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2286000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1460944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806870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1631926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2456982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3282038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2743200"/>
            <a:ext cx="335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35052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Now, inside the loop that “walks” down the search tree, I created a loop that considers each feature separately…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5231</Words>
  <Application>Microsoft Office PowerPoint</Application>
  <PresentationFormat>On-screen Show (4:3)</PresentationFormat>
  <Paragraphs>979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Helvetica</vt:lpstr>
      <vt:lpstr>Times New Roman</vt:lpstr>
      <vt:lpstr>Office Theme</vt:lpstr>
      <vt:lpstr>Project II briefing </vt:lpstr>
      <vt:lpstr>Project II briefing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</vt:lpstr>
      <vt:lpstr>PowerPoint Presentation</vt:lpstr>
      <vt:lpstr>Predictive Accuracy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</dc:creator>
  <cp:lastModifiedBy>Eamonn Keogh</cp:lastModifiedBy>
  <cp:revision>85</cp:revision>
  <dcterms:created xsi:type="dcterms:W3CDTF">2006-08-16T00:00:00Z</dcterms:created>
  <dcterms:modified xsi:type="dcterms:W3CDTF">2021-03-07T01:01:34Z</dcterms:modified>
</cp:coreProperties>
</file>