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60" r:id="rId2"/>
    <p:sldId id="28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  <p:sldId id="275" r:id="rId21"/>
    <p:sldId id="276" r:id="rId22"/>
    <p:sldId id="277" r:id="rId23"/>
    <p:sldId id="278" r:id="rId24"/>
    <p:sldId id="27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7C8D-75AC-4101-A9C8-487BC3FD6369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D586-3476-4DE7-B66C-E3640C2A2B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5D586-3476-4DE7-B66C-E3640C2A2BF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15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37B785-489B-4DA5-B0D7-86C9CDEAD9A4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06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4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68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43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B785-489B-4DA5-B0D7-86C9CDEAD9A4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830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748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63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2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5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43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6AE3B6-48B2-43BC-9411-2C89D8DFD247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95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744C7B1-6B96-4E9E-26DE-240E4516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-975328"/>
            <a:ext cx="4876800" cy="4876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63A817-E923-90E5-82F0-5E0AA142E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037" y="3525624"/>
            <a:ext cx="4143926" cy="145870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707DD-A9E3-7041-011A-3E973785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599522"/>
            <a:ext cx="8045373" cy="1121953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Israel Chacon Rojo 21550250</a:t>
            </a:r>
          </a:p>
          <a:p>
            <a:r>
              <a:rPr lang="es-MX" dirty="0"/>
              <a:t>Dilan Mauricio García Hernández 21550132</a:t>
            </a:r>
          </a:p>
          <a:p>
            <a:r>
              <a:rPr lang="es-MX" dirty="0"/>
              <a:t>Jesús Elías Sierra Ruiz 21550135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1F8841-C855-4831-53A0-057E66C86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4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64DD9-E55C-8922-06ED-BB3AA71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semánticos.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1F830-0FE3-73E5-1541-57697C14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Son aquellos elementos de HTML 5 que nos permiten describir de manera clara el significado de dichos elementos tanto para el navegador como para el desarrollador.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006122-4F49-84CC-88A2-77B54CF5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05" y="3216610"/>
            <a:ext cx="5074790" cy="25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7530A-784A-8F57-9129-0A8527A8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semánticos más utilizados.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237DA3-F464-B8CA-0F12-8438757AA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321" y="2001772"/>
            <a:ext cx="5257800" cy="113092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9F14AF-7B9D-F1C0-BC67-538EDBEA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46" y="3544152"/>
            <a:ext cx="5286375" cy="1304925"/>
          </a:xfrm>
          <a:prstGeom prst="rect">
            <a:avLst/>
          </a:prstGeom>
        </p:spPr>
      </p:pic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1DAAE93C-ED80-3690-84EF-DADE9A368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399" y="1874517"/>
            <a:ext cx="5382856" cy="33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DA7CB-2D54-23B9-6CA0-4BF5A738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semánticos más utilizados.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B971CB-6D58-D741-F48D-DBDC5226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68" y="2152602"/>
            <a:ext cx="6708664" cy="3777456"/>
          </a:xfrm>
        </p:spPr>
      </p:pic>
    </p:spTree>
    <p:extLst>
      <p:ext uri="{BB962C8B-B14F-4D97-AF65-F5344CB8AC3E}">
        <p14:creationId xmlns:p14="http://schemas.microsoft.com/office/powerpoint/2010/main" val="310304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910B-F365-999B-649F-2679A4CF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semánticos más utilizados.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F60EB9-D6DB-72D1-1B96-405DEDF05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017" y="2115259"/>
            <a:ext cx="7361966" cy="3381626"/>
          </a:xfrm>
        </p:spPr>
      </p:pic>
    </p:spTree>
    <p:extLst>
      <p:ext uri="{BB962C8B-B14F-4D97-AF65-F5344CB8AC3E}">
        <p14:creationId xmlns:p14="http://schemas.microsoft.com/office/powerpoint/2010/main" val="303140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FAA0-CCA3-E98E-7E2F-7C96AFB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semánticos más utilizados.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0DCB37-2095-AD46-D39A-10A8992C1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04" y="1690688"/>
            <a:ext cx="2657591" cy="4351338"/>
          </a:xfrm>
        </p:spPr>
      </p:pic>
    </p:spTree>
    <p:extLst>
      <p:ext uri="{BB962C8B-B14F-4D97-AF65-F5344CB8AC3E}">
        <p14:creationId xmlns:p14="http://schemas.microsoft.com/office/powerpoint/2010/main" val="89170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2076-C8BF-2C90-5C91-3835B46B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 EN ANGULAR Y REACT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ACBE4-BA2C-A970-66B3-599A8514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63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BB07C-438F-9FB9-79F7-A4C7590B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65AF8A-AB7B-C5B0-B6BB-E4D9B3C5C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48" y="1253331"/>
            <a:ext cx="8006134" cy="4351338"/>
          </a:xfrm>
        </p:spPr>
      </p:pic>
    </p:spTree>
    <p:extLst>
      <p:ext uri="{BB962C8B-B14F-4D97-AF65-F5344CB8AC3E}">
        <p14:creationId xmlns:p14="http://schemas.microsoft.com/office/powerpoint/2010/main" val="358874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F85CCD-36A0-A5EE-DF0F-B385C756A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9" b="41658"/>
          <a:stretch/>
        </p:blipFill>
        <p:spPr>
          <a:xfrm>
            <a:off x="990210" y="593361"/>
            <a:ext cx="8542239" cy="27441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03795D-3C70-7F2A-5630-CAE5C708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376" y="3761227"/>
            <a:ext cx="2381582" cy="21815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4FC392-CC42-E51F-E8B6-B18240853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10" y="2523429"/>
            <a:ext cx="4389603" cy="36845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C07A01-266D-8C56-1E48-833C6B7BA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908" y="3761227"/>
            <a:ext cx="231489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6A6665-4FB7-6B9F-711B-0D37120FB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33"/>
          <a:stretch/>
        </p:blipFill>
        <p:spPr>
          <a:xfrm>
            <a:off x="1133460" y="445907"/>
            <a:ext cx="3264648" cy="46774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2CA7B7-8C2E-FF5C-9CD1-5062B8AA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08" y="395578"/>
            <a:ext cx="5401429" cy="36104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8B6131-61DD-3404-16E1-DB3BD931F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765" y="2287185"/>
            <a:ext cx="175284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1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7F15C6-068D-40AE-3F61-DEF2D412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09" y="1672268"/>
            <a:ext cx="5782127" cy="44689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320029-A6C1-D9DF-D7F0-9E8234DC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49" y="820432"/>
            <a:ext cx="3515216" cy="14765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3467A7-84E2-8B13-68FA-B03FE2C2B7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/>
          <a:stretch/>
        </p:blipFill>
        <p:spPr>
          <a:xfrm>
            <a:off x="9895621" y="3492026"/>
            <a:ext cx="1618433" cy="1924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11C57C-ADB8-F5E3-F40D-C358728D9E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1"/>
          <a:stretch/>
        </p:blipFill>
        <p:spPr>
          <a:xfrm>
            <a:off x="8153557" y="3492026"/>
            <a:ext cx="1524000" cy="1924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2909B1-9C9B-E401-3902-918D8D7D9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09" y="249436"/>
            <a:ext cx="1730999" cy="16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48CAC-45AB-1F55-E92A-FA85C39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ADFE5-287A-9289-18C1-642FF49C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5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2076-C8BF-2C90-5C91-3835B46B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PARÁCTICAS HTML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0A96B-438C-F708-7690-F16A6684D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1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3F457-891E-C541-B37B-39F9C93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Utilice solo un elemento &lt;h1&gt; para una hoja de código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CBA38A-35BA-B3AA-5BA8-6FA0D0A52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19" y="2286000"/>
            <a:ext cx="5062112" cy="3594100"/>
          </a:xfrm>
        </p:spPr>
      </p:pic>
    </p:spTree>
    <p:extLst>
      <p:ext uri="{BB962C8B-B14F-4D97-AF65-F5344CB8AC3E}">
        <p14:creationId xmlns:p14="http://schemas.microsoft.com/office/powerpoint/2010/main" val="182068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9022-249D-E359-E0B8-A32D330C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saltar los niveles de encabezado en HTML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B5225-0333-F8B8-002E-99B63DD5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difícil para los visitantes de la web que utilizan un lector de pantalla comprender el contenido de su página web cuando se saltan los niveles de encabezado. 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F9725B-C8D4-00C8-0E02-DE813D0C4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37" y="3626466"/>
            <a:ext cx="3211065" cy="21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0DEB9-5EE1-F33D-D962-3B9D6A69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77B27-BB5C-99C1-269B-D45EADEB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109" cy="4351338"/>
          </a:xfrm>
        </p:spPr>
        <p:txBody>
          <a:bodyPr>
            <a:normAutofit/>
          </a:bodyPr>
          <a:lstStyle/>
          <a:p>
            <a:r>
              <a:rPr lang="es-ES" dirty="0"/>
              <a:t>Es una buena práctica utilizar elementos semánticos HTML para el correcto armado de su página web. Evite utilizar &lt;</a:t>
            </a:r>
            <a:r>
              <a:rPr lang="es-ES" dirty="0" err="1"/>
              <a:t>divs</a:t>
            </a:r>
            <a:r>
              <a:rPr lang="es-ES" dirty="0"/>
              <a:t>&gt; en lugar de la semántica HTML.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F84563-B470-AB6F-8CBB-C781B447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899284"/>
            <a:ext cx="45148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2E59D-1E06-3B91-1339-1802C192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38FCB-C253-B4CC-D148-A21DF6D3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debe usar &lt;b&gt; y &lt;i&gt; en negrita y cursiva porque no tienen significado semántico. Utilice la propiedad CSS </a:t>
            </a:r>
            <a:r>
              <a:rPr lang="es-ES" dirty="0" err="1"/>
              <a:t>font-weight</a:t>
            </a:r>
            <a:r>
              <a:rPr lang="es-ES" dirty="0"/>
              <a:t> o utilice las etiquetas &lt;</a:t>
            </a:r>
            <a:r>
              <a:rPr lang="es-ES" dirty="0" err="1"/>
              <a:t>strong</a:t>
            </a:r>
            <a:r>
              <a:rPr lang="es-ES" dirty="0"/>
              <a:t>&gt; y &lt;em&gt; en su lugar.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549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81F7-4EB1-B8CC-AF75-61B7211A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72500-15A5-47E9-2700-A975C9EE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25105"/>
            <a:ext cx="10178322" cy="466626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Componentes y propiedades – </a:t>
            </a:r>
            <a:r>
              <a:rPr lang="es-MX" dirty="0" err="1"/>
              <a:t>React</a:t>
            </a:r>
            <a:r>
              <a:rPr lang="es-MX" dirty="0"/>
              <a:t>. (s. f.). </a:t>
            </a:r>
            <a:r>
              <a:rPr lang="es-MX" dirty="0" err="1"/>
              <a:t>React</a:t>
            </a:r>
            <a:r>
              <a:rPr lang="es-MX" dirty="0"/>
              <a:t>. https://es.legacy.reactjs.org/docs/components-and-props.html</a:t>
            </a:r>
          </a:p>
          <a:p>
            <a:r>
              <a:rPr lang="en-US" dirty="0" err="1"/>
              <a:t>Cess</a:t>
            </a:r>
            <a:r>
              <a:rPr lang="en-US" dirty="0"/>
              <a:t>. (2022). HTML Best Practices – How to build a Better HTML-Based Website. freeCodeCamp.org. https://www.freecodecamp.org/news/html-best-practices/</a:t>
            </a:r>
            <a:endParaRPr lang="es-MX" dirty="0"/>
          </a:p>
          <a:p>
            <a:r>
              <a:rPr lang="en-US" dirty="0" err="1"/>
              <a:t>Cem</a:t>
            </a:r>
            <a:r>
              <a:rPr lang="en-US" dirty="0"/>
              <a:t> </a:t>
            </a:r>
            <a:r>
              <a:rPr lang="en-US" dirty="0" err="1"/>
              <a:t>Eygi</a:t>
            </a:r>
            <a:r>
              <a:rPr lang="en-US" dirty="0"/>
              <a:t> Media. (2020, 1 </a:t>
            </a:r>
            <a:r>
              <a:rPr lang="en-US" dirty="0" err="1"/>
              <a:t>junio</a:t>
            </a:r>
            <a:r>
              <a:rPr lang="en-US" dirty="0"/>
              <a:t>). Angular </a:t>
            </a:r>
            <a:r>
              <a:rPr lang="en-US" dirty="0" err="1"/>
              <a:t>NGModel</a:t>
            </a:r>
            <a:r>
              <a:rPr lang="en-US" dirty="0"/>
              <a:t> Two way data binding with example [</a:t>
            </a:r>
            <a:r>
              <a:rPr lang="en-US" dirty="0" err="1"/>
              <a:t>Vídeo</a:t>
            </a:r>
            <a:r>
              <a:rPr lang="en-US" dirty="0"/>
              <a:t>]. YouTube. https://www.youtube.com/watch?v=bKfbzpANUFE</a:t>
            </a:r>
          </a:p>
          <a:p>
            <a:r>
              <a:rPr lang="es-MX" dirty="0" err="1"/>
              <a:t>Code</a:t>
            </a:r>
            <a:r>
              <a:rPr lang="es-MX" dirty="0"/>
              <a:t> Step </a:t>
            </a:r>
            <a:r>
              <a:rPr lang="es-MX" dirty="0" err="1"/>
              <a:t>By</a:t>
            </a:r>
            <a:r>
              <a:rPr lang="es-MX" dirty="0"/>
              <a:t> Step. (2020, 9 julio). Angular 10 Tutorial #14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Loop</a:t>
            </a:r>
            <a:r>
              <a:rPr lang="es-MX" dirty="0"/>
              <a:t> | *</a:t>
            </a:r>
            <a:r>
              <a:rPr lang="es-MX" dirty="0" err="1"/>
              <a:t>NGFoR</a:t>
            </a:r>
            <a:r>
              <a:rPr lang="es-MX" dirty="0"/>
              <a:t> [Vídeo]. YouTube. https://www.youtube.com/watch?v=FtF56TQb7O4</a:t>
            </a:r>
          </a:p>
          <a:p>
            <a:r>
              <a:rPr lang="es-MX" dirty="0"/>
              <a:t>Todos los ELEMENTOS SEMÁNTICOS de HTML | Kiko Palomares. (s. f.). https://kikopalomares.com/clases/todos-los-elementos-semanticos-de-html</a:t>
            </a:r>
          </a:p>
          <a:p>
            <a:r>
              <a:rPr lang="es-MX" dirty="0" err="1"/>
              <a:t>Idevik</a:t>
            </a:r>
            <a:r>
              <a:rPr lang="es-MX" dirty="0"/>
              <a:t>, X. (2021, 25 octubre). ¿Qué es una etiqueta HTML y cuáles son las más importantes? </a:t>
            </a:r>
            <a:r>
              <a:rPr lang="es-MX" dirty="0" err="1"/>
              <a:t>Thinking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Innovation</a:t>
            </a:r>
            <a:r>
              <a:rPr lang="es-MX" dirty="0"/>
              <a:t>. https://www.iebschool.com/blog/que-es-etiqueta-html-analitica-usabilidad/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56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D24B4-F73A-C2A9-D947-C21D304F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D31D02-9523-FF33-0D22-770ADC8B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HTML fue creado por el físico británico Tim Berners-Lee en 1989 en el CERN (Organización Europea para la Investigación Nuclear) como una forma de compartir documentos científicos en línea. </a:t>
            </a:r>
          </a:p>
          <a:p>
            <a:endParaRPr lang="es-MX" dirty="0"/>
          </a:p>
          <a:p>
            <a:r>
              <a:rPr lang="es-MX" dirty="0"/>
              <a:t>La primera versión de HTML se publicó en 1993 y se llamó HTML 1.0. Desde entonces, ha habido varias versiones de HTML, cada una con nuevas características y mejoras. La versión más reciente es HTML5.</a:t>
            </a:r>
          </a:p>
        </p:txBody>
      </p:sp>
    </p:spTree>
    <p:extLst>
      <p:ext uri="{BB962C8B-B14F-4D97-AF65-F5344CB8AC3E}">
        <p14:creationId xmlns:p14="http://schemas.microsoft.com/office/powerpoint/2010/main" val="345500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ADE3-D86E-5E97-54A3-C784E82D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Importancia de HTML en la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0B689F-1D0C-E397-2322-6045C0063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HTML es fundamental para la web, ya que proporciona la estructura y el contenido de las páginas web. Junto con CSS (</a:t>
            </a:r>
            <a:r>
              <a:rPr lang="es-MX" dirty="0" err="1"/>
              <a:t>Cascading</a:t>
            </a:r>
            <a:r>
              <a:rPr lang="es-MX" dirty="0"/>
              <a:t> Style </a:t>
            </a:r>
            <a:r>
              <a:rPr lang="es-MX" dirty="0" err="1"/>
              <a:t>Sheets</a:t>
            </a:r>
            <a:r>
              <a:rPr lang="es-MX" dirty="0"/>
              <a:t>) y JavaScript, permite crear experiencias interactivas y atractivas en línea. Es el lenguaje base de la web y es compatible con todos los navegadores modernos.</a:t>
            </a:r>
          </a:p>
        </p:txBody>
      </p:sp>
    </p:spTree>
    <p:extLst>
      <p:ext uri="{BB962C8B-B14F-4D97-AF65-F5344CB8AC3E}">
        <p14:creationId xmlns:p14="http://schemas.microsoft.com/office/powerpoint/2010/main" val="28569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1D39-76D2-FA69-9FE4-15B16920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Estructura Básica de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66CE4-0600-5391-BBB0-791801B82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Un documento HTML consta de una estructura básica que incluye las siguientes partes:</a:t>
            </a:r>
          </a:p>
          <a:p>
            <a:endParaRPr lang="es-MX" dirty="0"/>
          </a:p>
          <a:p>
            <a:r>
              <a:rPr lang="es-MX" dirty="0"/>
              <a:t>Declaración &lt;!DOCTYPE&gt;: Define la versión de HTML que se está utilizando y asegura que el navegador interprete correctamente el código.</a:t>
            </a:r>
          </a:p>
          <a:p>
            <a:endParaRPr lang="es-MX" dirty="0"/>
          </a:p>
          <a:p>
            <a:r>
              <a:rPr lang="es-MX" dirty="0"/>
              <a:t>Etiqueta &lt;</a:t>
            </a:r>
            <a:r>
              <a:rPr lang="es-MX" dirty="0" err="1"/>
              <a:t>html</a:t>
            </a:r>
            <a:r>
              <a:rPr lang="es-MX" dirty="0"/>
              <a:t>&gt;: Engloba todo el contenido de la página web.</a:t>
            </a:r>
          </a:p>
          <a:p>
            <a:endParaRPr lang="es-MX" dirty="0"/>
          </a:p>
          <a:p>
            <a:r>
              <a:rPr lang="es-MX" dirty="0"/>
              <a:t>Encabezado (&lt;head&gt;): Contiene información sobre el documento, como el título de la página, metadatos y enlaces a archivos externos como hojas de estilo CSS y scripts JavaScript.</a:t>
            </a:r>
          </a:p>
          <a:p>
            <a:endParaRPr lang="es-MX" dirty="0"/>
          </a:p>
          <a:p>
            <a:r>
              <a:rPr lang="es-MX" dirty="0"/>
              <a:t>Cuerpo (&lt;</a:t>
            </a:r>
            <a:r>
              <a:rPr lang="es-MX" dirty="0" err="1"/>
              <a:t>body</a:t>
            </a:r>
            <a:r>
              <a:rPr lang="es-MX" dirty="0"/>
              <a:t>&gt;): Contiene el contenido visible de la página, como texto, imágenes, enlaces y otros elementos.</a:t>
            </a:r>
          </a:p>
        </p:txBody>
      </p:sp>
    </p:spTree>
    <p:extLst>
      <p:ext uri="{BB962C8B-B14F-4D97-AF65-F5344CB8AC3E}">
        <p14:creationId xmlns:p14="http://schemas.microsoft.com/office/powerpoint/2010/main" val="37333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2D49-5A53-7038-133B-0D584A6C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básicos de HTML.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36C482-6E8C-F017-3EEB-BEC04343FB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97626" y="4065801"/>
            <a:ext cx="5686425" cy="109537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022D0F-1675-B6F8-55B3-A4E633E0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39" y="1781175"/>
            <a:ext cx="9601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747B-B5CA-71A5-A333-5BA37E2B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básicos de HTML.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B59B97-BADC-B025-2187-A39DAC6BF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025" y="1690688"/>
            <a:ext cx="4933950" cy="9144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09C2BC-7B9E-7B21-B090-607737FE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793840"/>
            <a:ext cx="7791450" cy="1581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63300BE-0064-E023-8ED1-CAEFD98A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75" y="4563742"/>
            <a:ext cx="3752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EDC1A-23BC-A639-C0E9-7B5B5B36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básicos de HTML.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261D76-F5AB-B51A-6850-41ED0DB95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837" y="1943100"/>
            <a:ext cx="4886325" cy="2971800"/>
          </a:xfrm>
        </p:spPr>
      </p:pic>
    </p:spTree>
    <p:extLst>
      <p:ext uri="{BB962C8B-B14F-4D97-AF65-F5344CB8AC3E}">
        <p14:creationId xmlns:p14="http://schemas.microsoft.com/office/powerpoint/2010/main" val="370350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D0DA-F0D2-134B-D052-C1C400D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básicos de HTML.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67BA14-B7AC-11A5-1FED-354CCBD32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266" y="2034526"/>
            <a:ext cx="8291467" cy="2788948"/>
          </a:xfrm>
        </p:spPr>
      </p:pic>
    </p:spTree>
    <p:extLst>
      <p:ext uri="{BB962C8B-B14F-4D97-AF65-F5344CB8AC3E}">
        <p14:creationId xmlns:p14="http://schemas.microsoft.com/office/powerpoint/2010/main" val="1640122897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59</TotalTime>
  <Words>660</Words>
  <Application>Microsoft Office PowerPoint</Application>
  <PresentationFormat>Panorámica</PresentationFormat>
  <Paragraphs>46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Distintivo</vt:lpstr>
      <vt:lpstr>HTML</vt:lpstr>
      <vt:lpstr>Introducción a HTML</vt:lpstr>
      <vt:lpstr>Historia de HTML</vt:lpstr>
      <vt:lpstr>Importancia de HTML en la web</vt:lpstr>
      <vt:lpstr>Estructura Básica de HTML</vt:lpstr>
      <vt:lpstr>Elementos básicos de HTML.</vt:lpstr>
      <vt:lpstr>Elementos básicos de HTML.</vt:lpstr>
      <vt:lpstr>Elementos básicos de HTML.</vt:lpstr>
      <vt:lpstr>Elementos básicos de HTML.</vt:lpstr>
      <vt:lpstr>Elementos semánticos.</vt:lpstr>
      <vt:lpstr>Elementos semánticos más utilizados.</vt:lpstr>
      <vt:lpstr>Elementos semánticos más utilizados.</vt:lpstr>
      <vt:lpstr>Elementos semánticos más utilizados.</vt:lpstr>
      <vt:lpstr>Elementos semánticos más utilizados.</vt:lpstr>
      <vt:lpstr>HTML EN ANGULAR Y REACT</vt:lpstr>
      <vt:lpstr>Presentación de PowerPoint</vt:lpstr>
      <vt:lpstr>Presentación de PowerPoint</vt:lpstr>
      <vt:lpstr>Presentación de PowerPoint</vt:lpstr>
      <vt:lpstr>Presentación de PowerPoint</vt:lpstr>
      <vt:lpstr>BUENAS PARÁCTICAS HTML</vt:lpstr>
      <vt:lpstr>Utilice solo un elemento &lt;h1&gt; para una hoja de código</vt:lpstr>
      <vt:lpstr>No saltar los niveles de encabezado en HTML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Israel Chacon</dc:creator>
  <cp:lastModifiedBy>Israel Chacon</cp:lastModifiedBy>
  <cp:revision>4</cp:revision>
  <dcterms:created xsi:type="dcterms:W3CDTF">2023-09-05T20:39:11Z</dcterms:created>
  <dcterms:modified xsi:type="dcterms:W3CDTF">2023-09-06T19:42:37Z</dcterms:modified>
</cp:coreProperties>
</file>