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61" r:id="rId4"/>
    <p:sldId id="268" r:id="rId5"/>
    <p:sldId id="293" r:id="rId6"/>
    <p:sldId id="259" r:id="rId7"/>
    <p:sldId id="269" r:id="rId8"/>
    <p:sldId id="272" r:id="rId9"/>
    <p:sldId id="270" r:id="rId10"/>
    <p:sldId id="271" r:id="rId11"/>
    <p:sldId id="295" r:id="rId12"/>
    <p:sldId id="275" r:id="rId13"/>
    <p:sldId id="276" r:id="rId14"/>
    <p:sldId id="277" r:id="rId15"/>
    <p:sldId id="278" r:id="rId16"/>
    <p:sldId id="280" r:id="rId17"/>
    <p:sldId id="281" r:id="rId18"/>
    <p:sldId id="282" r:id="rId19"/>
    <p:sldId id="283" r:id="rId20"/>
    <p:sldId id="284" r:id="rId21"/>
    <p:sldId id="285" r:id="rId22"/>
    <p:sldId id="286" r:id="rId23"/>
    <p:sldId id="287" r:id="rId24"/>
    <p:sldId id="288" r:id="rId25"/>
    <p:sldId id="290" r:id="rId26"/>
    <p:sldId id="291" r:id="rId27"/>
    <p:sldId id="292" r:id="rId28"/>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330978-B8EB-49F7-9B5D-2D495E88BC22}" type="datetimeFigureOut">
              <a:rPr lang="es-MX" smtClean="0"/>
              <a:t>12/05/2022</a:t>
            </a:fld>
            <a:endParaRPr lang="es-MX"/>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0319E-CDB8-46B2-B299-BDEB0C84DC02}" type="slidenum">
              <a:rPr lang="es-MX" smtClean="0"/>
              <a:t>‹Nº›</a:t>
            </a:fld>
            <a:endParaRPr lang="es-MX"/>
          </a:p>
        </p:txBody>
      </p:sp>
    </p:spTree>
    <p:extLst>
      <p:ext uri="{BB962C8B-B14F-4D97-AF65-F5344CB8AC3E}">
        <p14:creationId xmlns:p14="http://schemas.microsoft.com/office/powerpoint/2010/main" val="2528402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B70654E5-7D7A-4DB4-AE23-3B151EBB92A5}" type="slidenum">
              <a:rPr lang="es-ES" smtClean="0"/>
              <a:t>3</a:t>
            </a:fld>
            <a:endParaRPr lang="es-ES"/>
          </a:p>
        </p:txBody>
      </p:sp>
    </p:spTree>
    <p:extLst>
      <p:ext uri="{BB962C8B-B14F-4D97-AF65-F5344CB8AC3E}">
        <p14:creationId xmlns:p14="http://schemas.microsoft.com/office/powerpoint/2010/main" val="3596311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5D410663-FEB4-45AB-9DD7-26991A70400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B2DCBB51-BAFF-4ED4-A3AE-4CBE2FF0CE3F}" type="slidenum">
              <a:rPr lang="en-GB" altLang="es-MX">
                <a:solidFill>
                  <a:srgbClr val="000000"/>
                </a:solidFill>
                <a:latin typeface="Times New Roman" panose="02020603050405020304" pitchFamily="18" charset="0"/>
              </a:rPr>
              <a:pPr eaLnBrk="1" hangingPunct="1"/>
              <a:t>15</a:t>
            </a:fld>
            <a:endParaRPr lang="en-GB" altLang="es-MX">
              <a:solidFill>
                <a:srgbClr val="000000"/>
              </a:solidFill>
              <a:latin typeface="Times New Roman" panose="02020603050405020304" pitchFamily="18" charset="0"/>
            </a:endParaRPr>
          </a:p>
        </p:txBody>
      </p:sp>
      <p:sp>
        <p:nvSpPr>
          <p:cNvPr id="79875" name="Rectangle 2">
            <a:extLst>
              <a:ext uri="{FF2B5EF4-FFF2-40B4-BE49-F238E27FC236}">
                <a16:creationId xmlns:a16="http://schemas.microsoft.com/office/drawing/2014/main" id="{C5C524EA-5BF4-417B-B38A-8AA7D2DD41F2}"/>
              </a:ext>
            </a:extLst>
          </p:cNvPr>
          <p:cNvSpPr>
            <a:spLocks noGrp="1" noRot="1" noChangeAspect="1" noChangeArrowheads="1" noTextEdit="1"/>
          </p:cNvSpPr>
          <p:nvPr>
            <p:ph type="sldImg"/>
          </p:nvPr>
        </p:nvSpPr>
        <p:spPr>
          <a:xfrm>
            <a:off x="917575" y="744538"/>
            <a:ext cx="4962525" cy="3722687"/>
          </a:xfrm>
          <a:ln/>
        </p:spPr>
      </p:sp>
      <p:sp>
        <p:nvSpPr>
          <p:cNvPr id="79876" name="Rectangle 3">
            <a:extLst>
              <a:ext uri="{FF2B5EF4-FFF2-40B4-BE49-F238E27FC236}">
                <a16:creationId xmlns:a16="http://schemas.microsoft.com/office/drawing/2014/main" id="{4C4B6FE4-C191-4018-8BFA-334E068A7EE9}"/>
              </a:ext>
            </a:extLst>
          </p:cNvPr>
          <p:cNvSpPr>
            <a:spLocks noGrp="1" noChangeArrowheads="1"/>
          </p:cNvSpPr>
          <p:nvPr>
            <p:ph type="body" idx="1"/>
          </p:nvPr>
        </p:nvSpPr>
        <p:spPr>
          <a:xfrm>
            <a:off x="679450" y="4716463"/>
            <a:ext cx="5438775" cy="446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MX">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80B231B8-4415-423A-8A38-606CF786928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6ABF21CB-8D4A-4007-A439-1DF33161975B}" type="slidenum">
              <a:rPr lang="en-GB" altLang="es-MX">
                <a:solidFill>
                  <a:srgbClr val="000000"/>
                </a:solidFill>
                <a:latin typeface="Times New Roman" panose="02020603050405020304" pitchFamily="18" charset="0"/>
              </a:rPr>
              <a:pPr eaLnBrk="1" hangingPunct="1"/>
              <a:t>16</a:t>
            </a:fld>
            <a:endParaRPr lang="en-GB" altLang="es-MX">
              <a:solidFill>
                <a:srgbClr val="000000"/>
              </a:solidFill>
              <a:latin typeface="Times New Roman" panose="02020603050405020304" pitchFamily="18" charset="0"/>
            </a:endParaRPr>
          </a:p>
        </p:txBody>
      </p:sp>
      <p:sp>
        <p:nvSpPr>
          <p:cNvPr id="80899" name="Rectangle 2">
            <a:extLst>
              <a:ext uri="{FF2B5EF4-FFF2-40B4-BE49-F238E27FC236}">
                <a16:creationId xmlns:a16="http://schemas.microsoft.com/office/drawing/2014/main" id="{0CAF791A-B206-46B1-8A9F-49389B52992D}"/>
              </a:ext>
            </a:extLst>
          </p:cNvPr>
          <p:cNvSpPr>
            <a:spLocks noGrp="1" noRot="1" noChangeAspect="1" noChangeArrowheads="1" noTextEdit="1"/>
          </p:cNvSpPr>
          <p:nvPr>
            <p:ph type="sldImg"/>
          </p:nvPr>
        </p:nvSpPr>
        <p:spPr>
          <a:xfrm>
            <a:off x="917575" y="744538"/>
            <a:ext cx="4962525" cy="3722687"/>
          </a:xfrm>
          <a:ln/>
        </p:spPr>
      </p:sp>
      <p:sp>
        <p:nvSpPr>
          <p:cNvPr id="80900" name="Rectangle 3">
            <a:extLst>
              <a:ext uri="{FF2B5EF4-FFF2-40B4-BE49-F238E27FC236}">
                <a16:creationId xmlns:a16="http://schemas.microsoft.com/office/drawing/2014/main" id="{AA711D80-E013-4CBB-9993-2D4886A522B3}"/>
              </a:ext>
            </a:extLst>
          </p:cNvPr>
          <p:cNvSpPr>
            <a:spLocks noGrp="1" noChangeArrowheads="1"/>
          </p:cNvSpPr>
          <p:nvPr>
            <p:ph type="body" idx="1"/>
          </p:nvPr>
        </p:nvSpPr>
        <p:spPr>
          <a:xfrm>
            <a:off x="679450" y="4716463"/>
            <a:ext cx="5438775" cy="446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MX">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E9DDDE77-3E9D-456C-8572-C12C3EB9250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9D585CAF-C7FB-4058-B564-9DB677CF9E7E}" type="slidenum">
              <a:rPr lang="en-GB" altLang="es-MX">
                <a:solidFill>
                  <a:srgbClr val="000000"/>
                </a:solidFill>
                <a:latin typeface="Times New Roman" panose="02020603050405020304" pitchFamily="18" charset="0"/>
              </a:rPr>
              <a:pPr eaLnBrk="1" hangingPunct="1"/>
              <a:t>17</a:t>
            </a:fld>
            <a:endParaRPr lang="en-GB" altLang="es-MX">
              <a:solidFill>
                <a:srgbClr val="000000"/>
              </a:solidFill>
              <a:latin typeface="Times New Roman" panose="02020603050405020304" pitchFamily="18" charset="0"/>
            </a:endParaRPr>
          </a:p>
        </p:txBody>
      </p:sp>
      <p:sp>
        <p:nvSpPr>
          <p:cNvPr id="81923" name="Rectangle 2">
            <a:extLst>
              <a:ext uri="{FF2B5EF4-FFF2-40B4-BE49-F238E27FC236}">
                <a16:creationId xmlns:a16="http://schemas.microsoft.com/office/drawing/2014/main" id="{2E7790C9-3F25-4524-97B7-69F2D6F64604}"/>
              </a:ext>
            </a:extLst>
          </p:cNvPr>
          <p:cNvSpPr>
            <a:spLocks noGrp="1" noRot="1" noChangeAspect="1" noChangeArrowheads="1" noTextEdit="1"/>
          </p:cNvSpPr>
          <p:nvPr>
            <p:ph type="sldImg"/>
          </p:nvPr>
        </p:nvSpPr>
        <p:spPr>
          <a:xfrm>
            <a:off x="917575" y="744538"/>
            <a:ext cx="4962525" cy="3722687"/>
          </a:xfrm>
          <a:ln/>
        </p:spPr>
      </p:sp>
      <p:sp>
        <p:nvSpPr>
          <p:cNvPr id="81924" name="Rectangle 3">
            <a:extLst>
              <a:ext uri="{FF2B5EF4-FFF2-40B4-BE49-F238E27FC236}">
                <a16:creationId xmlns:a16="http://schemas.microsoft.com/office/drawing/2014/main" id="{99F16068-2E31-48F6-A8DF-55372DB32D48}"/>
              </a:ext>
            </a:extLst>
          </p:cNvPr>
          <p:cNvSpPr>
            <a:spLocks noGrp="1" noChangeArrowheads="1"/>
          </p:cNvSpPr>
          <p:nvPr>
            <p:ph type="body" idx="1"/>
          </p:nvPr>
        </p:nvSpPr>
        <p:spPr>
          <a:xfrm>
            <a:off x="679450" y="4716463"/>
            <a:ext cx="5438775" cy="446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MX">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3245374E-2DF6-4AFA-AE3D-36E474FE1C9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C46961EC-6AEE-44B9-ACD8-C64B326E0801}" type="slidenum">
              <a:rPr lang="en-GB" altLang="es-MX">
                <a:solidFill>
                  <a:srgbClr val="000000"/>
                </a:solidFill>
                <a:latin typeface="Times New Roman" panose="02020603050405020304" pitchFamily="18" charset="0"/>
              </a:rPr>
              <a:pPr eaLnBrk="1" hangingPunct="1"/>
              <a:t>18</a:t>
            </a:fld>
            <a:endParaRPr lang="en-GB" altLang="es-MX">
              <a:solidFill>
                <a:srgbClr val="000000"/>
              </a:solidFill>
              <a:latin typeface="Times New Roman" panose="02020603050405020304" pitchFamily="18" charset="0"/>
            </a:endParaRPr>
          </a:p>
        </p:txBody>
      </p:sp>
      <p:sp>
        <p:nvSpPr>
          <p:cNvPr id="82947" name="Rectangle 2">
            <a:extLst>
              <a:ext uri="{FF2B5EF4-FFF2-40B4-BE49-F238E27FC236}">
                <a16:creationId xmlns:a16="http://schemas.microsoft.com/office/drawing/2014/main" id="{B5D09245-8E7E-44B5-8ECD-9B7054D55880}"/>
              </a:ext>
            </a:extLst>
          </p:cNvPr>
          <p:cNvSpPr>
            <a:spLocks noGrp="1" noRot="1" noChangeAspect="1" noChangeArrowheads="1" noTextEdit="1"/>
          </p:cNvSpPr>
          <p:nvPr>
            <p:ph type="sldImg"/>
          </p:nvPr>
        </p:nvSpPr>
        <p:spPr>
          <a:xfrm>
            <a:off x="917575" y="744538"/>
            <a:ext cx="4962525" cy="3722687"/>
          </a:xfrm>
          <a:ln/>
        </p:spPr>
      </p:sp>
      <p:sp>
        <p:nvSpPr>
          <p:cNvPr id="82948" name="Rectangle 3">
            <a:extLst>
              <a:ext uri="{FF2B5EF4-FFF2-40B4-BE49-F238E27FC236}">
                <a16:creationId xmlns:a16="http://schemas.microsoft.com/office/drawing/2014/main" id="{1271D7F1-1D87-43E0-B69F-A3F4B99AB5B6}"/>
              </a:ext>
            </a:extLst>
          </p:cNvPr>
          <p:cNvSpPr>
            <a:spLocks noGrp="1" noChangeArrowheads="1"/>
          </p:cNvSpPr>
          <p:nvPr>
            <p:ph type="body" idx="1"/>
          </p:nvPr>
        </p:nvSpPr>
        <p:spPr>
          <a:xfrm>
            <a:off x="679450" y="4716463"/>
            <a:ext cx="5438775" cy="446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MX">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78B59E9A-884B-47A9-A149-D02CDC4BE16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4C082809-5280-46B7-9CFB-85CB44A558E8}" type="slidenum">
              <a:rPr lang="en-GB" altLang="es-MX">
                <a:solidFill>
                  <a:srgbClr val="000000"/>
                </a:solidFill>
                <a:latin typeface="Times New Roman" panose="02020603050405020304" pitchFamily="18" charset="0"/>
              </a:rPr>
              <a:pPr eaLnBrk="1" hangingPunct="1"/>
              <a:t>19</a:t>
            </a:fld>
            <a:endParaRPr lang="en-GB" altLang="es-MX">
              <a:solidFill>
                <a:srgbClr val="000000"/>
              </a:solidFill>
              <a:latin typeface="Times New Roman" panose="02020603050405020304" pitchFamily="18" charset="0"/>
            </a:endParaRPr>
          </a:p>
        </p:txBody>
      </p:sp>
      <p:sp>
        <p:nvSpPr>
          <p:cNvPr id="83971" name="Rectangle 2">
            <a:extLst>
              <a:ext uri="{FF2B5EF4-FFF2-40B4-BE49-F238E27FC236}">
                <a16:creationId xmlns:a16="http://schemas.microsoft.com/office/drawing/2014/main" id="{2A8425BF-5231-48E2-A21C-B7CF5042297C}"/>
              </a:ext>
            </a:extLst>
          </p:cNvPr>
          <p:cNvSpPr>
            <a:spLocks noGrp="1" noRot="1" noChangeAspect="1" noChangeArrowheads="1" noTextEdit="1"/>
          </p:cNvSpPr>
          <p:nvPr>
            <p:ph type="sldImg"/>
          </p:nvPr>
        </p:nvSpPr>
        <p:spPr>
          <a:xfrm>
            <a:off x="917575" y="744538"/>
            <a:ext cx="4962525" cy="3722687"/>
          </a:xfrm>
          <a:ln/>
        </p:spPr>
      </p:sp>
      <p:sp>
        <p:nvSpPr>
          <p:cNvPr id="83972" name="Rectangle 3">
            <a:extLst>
              <a:ext uri="{FF2B5EF4-FFF2-40B4-BE49-F238E27FC236}">
                <a16:creationId xmlns:a16="http://schemas.microsoft.com/office/drawing/2014/main" id="{80CAA569-C6D2-47A7-8E24-F4BE39414646}"/>
              </a:ext>
            </a:extLst>
          </p:cNvPr>
          <p:cNvSpPr>
            <a:spLocks noGrp="1" noChangeArrowheads="1"/>
          </p:cNvSpPr>
          <p:nvPr>
            <p:ph type="body" idx="1"/>
          </p:nvPr>
        </p:nvSpPr>
        <p:spPr>
          <a:xfrm>
            <a:off x="679450" y="4716463"/>
            <a:ext cx="5438775" cy="446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MX">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D4C1637C-5740-438B-AAD0-3C5F8DABA0D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B9B468BE-981B-472F-A0A5-C123CEF55D58}" type="slidenum">
              <a:rPr lang="en-GB" altLang="es-MX">
                <a:solidFill>
                  <a:srgbClr val="000000"/>
                </a:solidFill>
                <a:latin typeface="Times New Roman" panose="02020603050405020304" pitchFamily="18" charset="0"/>
              </a:rPr>
              <a:pPr eaLnBrk="1" hangingPunct="1"/>
              <a:t>20</a:t>
            </a:fld>
            <a:endParaRPr lang="en-GB" altLang="es-MX">
              <a:solidFill>
                <a:srgbClr val="000000"/>
              </a:solidFill>
              <a:latin typeface="Times New Roman" panose="02020603050405020304" pitchFamily="18" charset="0"/>
            </a:endParaRPr>
          </a:p>
        </p:txBody>
      </p:sp>
      <p:sp>
        <p:nvSpPr>
          <p:cNvPr id="84995" name="Rectangle 2">
            <a:extLst>
              <a:ext uri="{FF2B5EF4-FFF2-40B4-BE49-F238E27FC236}">
                <a16:creationId xmlns:a16="http://schemas.microsoft.com/office/drawing/2014/main" id="{3CADB7A0-DC6E-4F05-94DD-11AC0210FADA}"/>
              </a:ext>
            </a:extLst>
          </p:cNvPr>
          <p:cNvSpPr>
            <a:spLocks noGrp="1" noRot="1" noChangeAspect="1" noChangeArrowheads="1" noTextEdit="1"/>
          </p:cNvSpPr>
          <p:nvPr>
            <p:ph type="sldImg"/>
          </p:nvPr>
        </p:nvSpPr>
        <p:spPr>
          <a:xfrm>
            <a:off x="917575" y="744538"/>
            <a:ext cx="4962525" cy="3722687"/>
          </a:xfrm>
          <a:ln/>
        </p:spPr>
      </p:sp>
      <p:sp>
        <p:nvSpPr>
          <p:cNvPr id="84996" name="Rectangle 3">
            <a:extLst>
              <a:ext uri="{FF2B5EF4-FFF2-40B4-BE49-F238E27FC236}">
                <a16:creationId xmlns:a16="http://schemas.microsoft.com/office/drawing/2014/main" id="{E8529FC3-C09A-4060-9058-2A961DE2CCBA}"/>
              </a:ext>
            </a:extLst>
          </p:cNvPr>
          <p:cNvSpPr>
            <a:spLocks noGrp="1" noChangeArrowheads="1"/>
          </p:cNvSpPr>
          <p:nvPr>
            <p:ph type="body" idx="1"/>
          </p:nvPr>
        </p:nvSpPr>
        <p:spPr>
          <a:xfrm>
            <a:off x="679450" y="4716463"/>
            <a:ext cx="5438775" cy="446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MX">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46CFDAC5-3E69-435A-A766-2E6263252CB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D5A8B559-570F-4CCD-B8FE-DFA9A6744117}" type="slidenum">
              <a:rPr lang="en-GB" altLang="es-MX">
                <a:solidFill>
                  <a:srgbClr val="000000"/>
                </a:solidFill>
                <a:latin typeface="Times New Roman" panose="02020603050405020304" pitchFamily="18" charset="0"/>
              </a:rPr>
              <a:pPr eaLnBrk="1" hangingPunct="1"/>
              <a:t>21</a:t>
            </a:fld>
            <a:endParaRPr lang="en-GB" altLang="es-MX">
              <a:solidFill>
                <a:srgbClr val="000000"/>
              </a:solidFill>
              <a:latin typeface="Times New Roman" panose="02020603050405020304" pitchFamily="18" charset="0"/>
            </a:endParaRPr>
          </a:p>
        </p:txBody>
      </p:sp>
      <p:sp>
        <p:nvSpPr>
          <p:cNvPr id="86019" name="Rectangle 2">
            <a:extLst>
              <a:ext uri="{FF2B5EF4-FFF2-40B4-BE49-F238E27FC236}">
                <a16:creationId xmlns:a16="http://schemas.microsoft.com/office/drawing/2014/main" id="{4713A781-6386-4A95-BEE0-3326722231AE}"/>
              </a:ext>
            </a:extLst>
          </p:cNvPr>
          <p:cNvSpPr>
            <a:spLocks noGrp="1" noRot="1" noChangeAspect="1" noChangeArrowheads="1" noTextEdit="1"/>
          </p:cNvSpPr>
          <p:nvPr>
            <p:ph type="sldImg"/>
          </p:nvPr>
        </p:nvSpPr>
        <p:spPr>
          <a:xfrm>
            <a:off x="917575" y="744538"/>
            <a:ext cx="4962525" cy="3722687"/>
          </a:xfrm>
          <a:ln/>
        </p:spPr>
      </p:sp>
      <p:sp>
        <p:nvSpPr>
          <p:cNvPr id="86020" name="Rectangle 3">
            <a:extLst>
              <a:ext uri="{FF2B5EF4-FFF2-40B4-BE49-F238E27FC236}">
                <a16:creationId xmlns:a16="http://schemas.microsoft.com/office/drawing/2014/main" id="{27F21493-7C18-4CCA-86B5-D7D666080D11}"/>
              </a:ext>
            </a:extLst>
          </p:cNvPr>
          <p:cNvSpPr>
            <a:spLocks noGrp="1" noChangeArrowheads="1"/>
          </p:cNvSpPr>
          <p:nvPr>
            <p:ph type="body" idx="1"/>
          </p:nvPr>
        </p:nvSpPr>
        <p:spPr>
          <a:xfrm>
            <a:off x="679450" y="4716463"/>
            <a:ext cx="5438775" cy="446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MX">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17EC52B0-656B-404F-B844-E5130E96EA0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F42AEAE0-41BD-40D6-B557-5EB41623BBB7}" type="slidenum">
              <a:rPr lang="en-GB" altLang="es-MX">
                <a:solidFill>
                  <a:srgbClr val="000000"/>
                </a:solidFill>
                <a:latin typeface="Times New Roman" panose="02020603050405020304" pitchFamily="18" charset="0"/>
              </a:rPr>
              <a:pPr eaLnBrk="1" hangingPunct="1"/>
              <a:t>22</a:t>
            </a:fld>
            <a:endParaRPr lang="en-GB" altLang="es-MX">
              <a:solidFill>
                <a:srgbClr val="000000"/>
              </a:solidFill>
              <a:latin typeface="Times New Roman" panose="02020603050405020304" pitchFamily="18" charset="0"/>
            </a:endParaRPr>
          </a:p>
        </p:txBody>
      </p:sp>
      <p:sp>
        <p:nvSpPr>
          <p:cNvPr id="87043" name="Rectangle 2">
            <a:extLst>
              <a:ext uri="{FF2B5EF4-FFF2-40B4-BE49-F238E27FC236}">
                <a16:creationId xmlns:a16="http://schemas.microsoft.com/office/drawing/2014/main" id="{1BAB41B0-241E-446E-A230-87D14D858143}"/>
              </a:ext>
            </a:extLst>
          </p:cNvPr>
          <p:cNvSpPr>
            <a:spLocks noGrp="1" noRot="1" noChangeAspect="1" noChangeArrowheads="1" noTextEdit="1"/>
          </p:cNvSpPr>
          <p:nvPr>
            <p:ph type="sldImg"/>
          </p:nvPr>
        </p:nvSpPr>
        <p:spPr>
          <a:xfrm>
            <a:off x="917575" y="744538"/>
            <a:ext cx="4962525" cy="3722687"/>
          </a:xfrm>
          <a:ln/>
        </p:spPr>
      </p:sp>
      <p:sp>
        <p:nvSpPr>
          <p:cNvPr id="87044" name="Rectangle 3">
            <a:extLst>
              <a:ext uri="{FF2B5EF4-FFF2-40B4-BE49-F238E27FC236}">
                <a16:creationId xmlns:a16="http://schemas.microsoft.com/office/drawing/2014/main" id="{B75221E5-A717-4AD1-8C3E-315D6BDEB1D8}"/>
              </a:ext>
            </a:extLst>
          </p:cNvPr>
          <p:cNvSpPr>
            <a:spLocks noGrp="1" noChangeArrowheads="1"/>
          </p:cNvSpPr>
          <p:nvPr>
            <p:ph type="body" idx="1"/>
          </p:nvPr>
        </p:nvSpPr>
        <p:spPr>
          <a:xfrm>
            <a:off x="679450" y="4716463"/>
            <a:ext cx="5438775" cy="446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MX">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528121EB-604A-4324-B033-491F740D83B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14C06F40-3385-465B-A515-F119C4148687}" type="slidenum">
              <a:rPr lang="en-GB" altLang="es-MX">
                <a:solidFill>
                  <a:srgbClr val="000000"/>
                </a:solidFill>
                <a:latin typeface="Times New Roman" panose="02020603050405020304" pitchFamily="18" charset="0"/>
              </a:rPr>
              <a:pPr eaLnBrk="1" hangingPunct="1"/>
              <a:t>23</a:t>
            </a:fld>
            <a:endParaRPr lang="en-GB" altLang="es-MX">
              <a:solidFill>
                <a:srgbClr val="000000"/>
              </a:solidFill>
              <a:latin typeface="Times New Roman" panose="02020603050405020304" pitchFamily="18" charset="0"/>
            </a:endParaRPr>
          </a:p>
        </p:txBody>
      </p:sp>
      <p:sp>
        <p:nvSpPr>
          <p:cNvPr id="88067" name="Rectangle 2">
            <a:extLst>
              <a:ext uri="{FF2B5EF4-FFF2-40B4-BE49-F238E27FC236}">
                <a16:creationId xmlns:a16="http://schemas.microsoft.com/office/drawing/2014/main" id="{9EDBBAF5-98E8-46C7-9261-67F46A4B04AE}"/>
              </a:ext>
            </a:extLst>
          </p:cNvPr>
          <p:cNvSpPr>
            <a:spLocks noGrp="1" noRot="1" noChangeAspect="1" noChangeArrowheads="1" noTextEdit="1"/>
          </p:cNvSpPr>
          <p:nvPr>
            <p:ph type="sldImg"/>
          </p:nvPr>
        </p:nvSpPr>
        <p:spPr>
          <a:xfrm>
            <a:off x="917575" y="744538"/>
            <a:ext cx="4962525" cy="3722687"/>
          </a:xfrm>
          <a:ln/>
        </p:spPr>
      </p:sp>
      <p:sp>
        <p:nvSpPr>
          <p:cNvPr id="88068" name="Rectangle 3">
            <a:extLst>
              <a:ext uri="{FF2B5EF4-FFF2-40B4-BE49-F238E27FC236}">
                <a16:creationId xmlns:a16="http://schemas.microsoft.com/office/drawing/2014/main" id="{709238B1-9F68-4A4D-BF44-B949A3306AB2}"/>
              </a:ext>
            </a:extLst>
          </p:cNvPr>
          <p:cNvSpPr>
            <a:spLocks noGrp="1" noChangeArrowheads="1"/>
          </p:cNvSpPr>
          <p:nvPr>
            <p:ph type="body" idx="1"/>
          </p:nvPr>
        </p:nvSpPr>
        <p:spPr>
          <a:xfrm>
            <a:off x="679450" y="4716463"/>
            <a:ext cx="5438775" cy="446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MX">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7D80D96E-401B-4808-9F5B-C39707465D6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A82BA634-5029-4E52-AB09-71B8D1A9E5E8}" type="slidenum">
              <a:rPr lang="en-GB" altLang="es-MX">
                <a:solidFill>
                  <a:srgbClr val="000000"/>
                </a:solidFill>
                <a:latin typeface="Times New Roman" panose="02020603050405020304" pitchFamily="18" charset="0"/>
              </a:rPr>
              <a:pPr eaLnBrk="1" hangingPunct="1"/>
              <a:t>24</a:t>
            </a:fld>
            <a:endParaRPr lang="en-GB" altLang="es-MX">
              <a:solidFill>
                <a:srgbClr val="000000"/>
              </a:solidFill>
              <a:latin typeface="Times New Roman" panose="02020603050405020304" pitchFamily="18" charset="0"/>
            </a:endParaRPr>
          </a:p>
        </p:txBody>
      </p:sp>
      <p:sp>
        <p:nvSpPr>
          <p:cNvPr id="89091" name="Rectangle 2">
            <a:extLst>
              <a:ext uri="{FF2B5EF4-FFF2-40B4-BE49-F238E27FC236}">
                <a16:creationId xmlns:a16="http://schemas.microsoft.com/office/drawing/2014/main" id="{5AE09F3C-765E-47B9-993A-B3D22FF7EDB1}"/>
              </a:ext>
            </a:extLst>
          </p:cNvPr>
          <p:cNvSpPr>
            <a:spLocks noGrp="1" noRot="1" noChangeAspect="1" noChangeArrowheads="1" noTextEdit="1"/>
          </p:cNvSpPr>
          <p:nvPr>
            <p:ph type="sldImg"/>
          </p:nvPr>
        </p:nvSpPr>
        <p:spPr>
          <a:xfrm>
            <a:off x="917575" y="744538"/>
            <a:ext cx="4962525" cy="3722687"/>
          </a:xfrm>
          <a:ln/>
        </p:spPr>
      </p:sp>
      <p:sp>
        <p:nvSpPr>
          <p:cNvPr id="89092" name="Rectangle 3">
            <a:extLst>
              <a:ext uri="{FF2B5EF4-FFF2-40B4-BE49-F238E27FC236}">
                <a16:creationId xmlns:a16="http://schemas.microsoft.com/office/drawing/2014/main" id="{412FC584-D87F-47F8-8CAF-DABCADB236EE}"/>
              </a:ext>
            </a:extLst>
          </p:cNvPr>
          <p:cNvSpPr>
            <a:spLocks noGrp="1" noChangeArrowheads="1"/>
          </p:cNvSpPr>
          <p:nvPr>
            <p:ph type="body" idx="1"/>
          </p:nvPr>
        </p:nvSpPr>
        <p:spPr>
          <a:xfrm>
            <a:off x="679450" y="4716463"/>
            <a:ext cx="5438775" cy="446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MX">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EBC3D621-9CE2-4EEC-9B38-5D30B4AC4F9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0931AF2E-40C2-4354-A7C8-5E0C6948BA61}" type="slidenum">
              <a:rPr lang="en-GB" altLang="es-MX">
                <a:solidFill>
                  <a:srgbClr val="000000"/>
                </a:solidFill>
                <a:latin typeface="Times New Roman" panose="02020603050405020304" pitchFamily="18" charset="0"/>
              </a:rPr>
              <a:pPr eaLnBrk="1" hangingPunct="1"/>
              <a:t>4</a:t>
            </a:fld>
            <a:endParaRPr lang="en-GB" altLang="es-MX">
              <a:solidFill>
                <a:srgbClr val="000000"/>
              </a:solidFill>
              <a:latin typeface="Times New Roman" panose="02020603050405020304" pitchFamily="18" charset="0"/>
            </a:endParaRPr>
          </a:p>
        </p:txBody>
      </p:sp>
      <p:sp>
        <p:nvSpPr>
          <p:cNvPr id="69635" name="Rectangle 1">
            <a:extLst>
              <a:ext uri="{FF2B5EF4-FFF2-40B4-BE49-F238E27FC236}">
                <a16:creationId xmlns:a16="http://schemas.microsoft.com/office/drawing/2014/main" id="{7A8A54FA-381E-4D05-B742-3352C3B4A3F6}"/>
              </a:ext>
            </a:extLst>
          </p:cNvPr>
          <p:cNvSpPr>
            <a:spLocks noGrp="1" noRot="1" noChangeAspect="1" noChangeArrowheads="1" noTextEdit="1"/>
          </p:cNvSpPr>
          <p:nvPr>
            <p:ph type="sldImg"/>
          </p:nvPr>
        </p:nvSpPr>
        <p:spPr>
          <a:xfrm>
            <a:off x="917575" y="744538"/>
            <a:ext cx="4962525" cy="3722687"/>
          </a:xfrm>
          <a:ln/>
        </p:spPr>
      </p:sp>
      <p:sp>
        <p:nvSpPr>
          <p:cNvPr id="69636" name="Rectangle 2">
            <a:extLst>
              <a:ext uri="{FF2B5EF4-FFF2-40B4-BE49-F238E27FC236}">
                <a16:creationId xmlns:a16="http://schemas.microsoft.com/office/drawing/2014/main" id="{09FEAFBD-C90A-4729-A5E1-27A6FF4DF853}"/>
              </a:ext>
            </a:extLst>
          </p:cNvPr>
          <p:cNvSpPr>
            <a:spLocks noGrp="1" noChangeArrowheads="1"/>
          </p:cNvSpPr>
          <p:nvPr>
            <p:ph type="body" idx="1"/>
          </p:nvPr>
        </p:nvSpPr>
        <p:spPr>
          <a:xfrm>
            <a:off x="679450" y="4716463"/>
            <a:ext cx="5438775" cy="446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MX">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95F84FCE-19E6-487F-919E-886C8A53BC0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B9D72262-5326-4218-9206-E58AD70008D3}" type="slidenum">
              <a:rPr lang="en-GB" altLang="es-MX">
                <a:solidFill>
                  <a:srgbClr val="000000"/>
                </a:solidFill>
                <a:latin typeface="Times New Roman" panose="02020603050405020304" pitchFamily="18" charset="0"/>
              </a:rPr>
              <a:pPr eaLnBrk="1" hangingPunct="1"/>
              <a:t>25</a:t>
            </a:fld>
            <a:endParaRPr lang="en-GB" altLang="es-MX">
              <a:solidFill>
                <a:srgbClr val="000000"/>
              </a:solidFill>
              <a:latin typeface="Times New Roman" panose="02020603050405020304" pitchFamily="18" charset="0"/>
            </a:endParaRPr>
          </a:p>
        </p:txBody>
      </p:sp>
      <p:sp>
        <p:nvSpPr>
          <p:cNvPr id="90115" name="Rectangle 2">
            <a:extLst>
              <a:ext uri="{FF2B5EF4-FFF2-40B4-BE49-F238E27FC236}">
                <a16:creationId xmlns:a16="http://schemas.microsoft.com/office/drawing/2014/main" id="{F48C4CB6-BAA7-438E-927E-29E54C969629}"/>
              </a:ext>
            </a:extLst>
          </p:cNvPr>
          <p:cNvSpPr>
            <a:spLocks noGrp="1" noRot="1" noChangeAspect="1" noChangeArrowheads="1" noTextEdit="1"/>
          </p:cNvSpPr>
          <p:nvPr>
            <p:ph type="sldImg"/>
          </p:nvPr>
        </p:nvSpPr>
        <p:spPr>
          <a:xfrm>
            <a:off x="917575" y="744538"/>
            <a:ext cx="4962525" cy="3722687"/>
          </a:xfrm>
          <a:ln/>
        </p:spPr>
      </p:sp>
      <p:sp>
        <p:nvSpPr>
          <p:cNvPr id="90116" name="Rectangle 3">
            <a:extLst>
              <a:ext uri="{FF2B5EF4-FFF2-40B4-BE49-F238E27FC236}">
                <a16:creationId xmlns:a16="http://schemas.microsoft.com/office/drawing/2014/main" id="{408507F2-5511-4694-967F-FF7B58B5B78D}"/>
              </a:ext>
            </a:extLst>
          </p:cNvPr>
          <p:cNvSpPr>
            <a:spLocks noGrp="1" noChangeArrowheads="1"/>
          </p:cNvSpPr>
          <p:nvPr>
            <p:ph type="body" idx="1"/>
          </p:nvPr>
        </p:nvSpPr>
        <p:spPr>
          <a:xfrm>
            <a:off x="679450" y="4716463"/>
            <a:ext cx="5438775" cy="446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MX">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0DDE1B98-CD9C-4C41-A2B0-6C2A48A88AE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58C916F0-4769-4864-8181-66763AB53DBB}" type="slidenum">
              <a:rPr lang="en-GB" altLang="es-MX">
                <a:solidFill>
                  <a:srgbClr val="000000"/>
                </a:solidFill>
                <a:latin typeface="Times New Roman" panose="02020603050405020304" pitchFamily="18" charset="0"/>
              </a:rPr>
              <a:pPr eaLnBrk="1" hangingPunct="1"/>
              <a:t>26</a:t>
            </a:fld>
            <a:endParaRPr lang="en-GB" altLang="es-MX">
              <a:solidFill>
                <a:srgbClr val="000000"/>
              </a:solidFill>
              <a:latin typeface="Times New Roman" panose="02020603050405020304" pitchFamily="18" charset="0"/>
            </a:endParaRPr>
          </a:p>
        </p:txBody>
      </p:sp>
      <p:sp>
        <p:nvSpPr>
          <p:cNvPr id="91139" name="Rectangle 2">
            <a:extLst>
              <a:ext uri="{FF2B5EF4-FFF2-40B4-BE49-F238E27FC236}">
                <a16:creationId xmlns:a16="http://schemas.microsoft.com/office/drawing/2014/main" id="{9B047BE7-59D9-411A-993C-709FF9D0C459}"/>
              </a:ext>
            </a:extLst>
          </p:cNvPr>
          <p:cNvSpPr>
            <a:spLocks noGrp="1" noRot="1" noChangeAspect="1" noChangeArrowheads="1" noTextEdit="1"/>
          </p:cNvSpPr>
          <p:nvPr>
            <p:ph type="sldImg"/>
          </p:nvPr>
        </p:nvSpPr>
        <p:spPr>
          <a:xfrm>
            <a:off x="917575" y="744538"/>
            <a:ext cx="4962525" cy="3722687"/>
          </a:xfrm>
          <a:ln/>
        </p:spPr>
      </p:sp>
      <p:sp>
        <p:nvSpPr>
          <p:cNvPr id="91140" name="Rectangle 3">
            <a:extLst>
              <a:ext uri="{FF2B5EF4-FFF2-40B4-BE49-F238E27FC236}">
                <a16:creationId xmlns:a16="http://schemas.microsoft.com/office/drawing/2014/main" id="{D33024F8-B191-44AB-8FB5-7DD23E906946}"/>
              </a:ext>
            </a:extLst>
          </p:cNvPr>
          <p:cNvSpPr>
            <a:spLocks noGrp="1" noChangeArrowheads="1"/>
          </p:cNvSpPr>
          <p:nvPr>
            <p:ph type="body" idx="1"/>
          </p:nvPr>
        </p:nvSpPr>
        <p:spPr>
          <a:xfrm>
            <a:off x="679450" y="4716463"/>
            <a:ext cx="5438775" cy="446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MX">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43052B4D-C61F-4708-B7AE-02A68287051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7E80D0B5-8664-4709-9CD8-98C2F2D1EB17}" type="slidenum">
              <a:rPr lang="en-GB" altLang="es-MX">
                <a:solidFill>
                  <a:srgbClr val="000000"/>
                </a:solidFill>
                <a:latin typeface="Times New Roman" panose="02020603050405020304" pitchFamily="18" charset="0"/>
              </a:rPr>
              <a:pPr eaLnBrk="1" hangingPunct="1"/>
              <a:t>27</a:t>
            </a:fld>
            <a:endParaRPr lang="en-GB" altLang="es-MX">
              <a:solidFill>
                <a:srgbClr val="000000"/>
              </a:solidFill>
              <a:latin typeface="Times New Roman" panose="02020603050405020304" pitchFamily="18" charset="0"/>
            </a:endParaRPr>
          </a:p>
        </p:txBody>
      </p:sp>
      <p:sp>
        <p:nvSpPr>
          <p:cNvPr id="92163" name="Rectangle 2">
            <a:extLst>
              <a:ext uri="{FF2B5EF4-FFF2-40B4-BE49-F238E27FC236}">
                <a16:creationId xmlns:a16="http://schemas.microsoft.com/office/drawing/2014/main" id="{C8C1C60F-9382-4E44-AD4C-41FA8547A892}"/>
              </a:ext>
            </a:extLst>
          </p:cNvPr>
          <p:cNvSpPr>
            <a:spLocks noGrp="1" noRot="1" noChangeAspect="1" noChangeArrowheads="1" noTextEdit="1"/>
          </p:cNvSpPr>
          <p:nvPr>
            <p:ph type="sldImg"/>
          </p:nvPr>
        </p:nvSpPr>
        <p:spPr>
          <a:xfrm>
            <a:off x="917575" y="744538"/>
            <a:ext cx="4962525" cy="3722687"/>
          </a:xfrm>
          <a:ln/>
        </p:spPr>
      </p:sp>
      <p:sp>
        <p:nvSpPr>
          <p:cNvPr id="92164" name="Rectangle 3">
            <a:extLst>
              <a:ext uri="{FF2B5EF4-FFF2-40B4-BE49-F238E27FC236}">
                <a16:creationId xmlns:a16="http://schemas.microsoft.com/office/drawing/2014/main" id="{D2932D3D-C98D-4BFA-9360-0E8E1AD58B5E}"/>
              </a:ext>
            </a:extLst>
          </p:cNvPr>
          <p:cNvSpPr>
            <a:spLocks noGrp="1" noChangeArrowheads="1"/>
          </p:cNvSpPr>
          <p:nvPr>
            <p:ph type="body" idx="1"/>
          </p:nvPr>
        </p:nvSpPr>
        <p:spPr>
          <a:xfrm>
            <a:off x="679450" y="4716463"/>
            <a:ext cx="5438775" cy="446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MX">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013F8896-A78A-406F-B79E-B89D657AD26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B692E3D7-04E9-43B7-8D9D-3C2F9F53A028}" type="slidenum">
              <a:rPr lang="en-GB" altLang="es-MX">
                <a:solidFill>
                  <a:srgbClr val="000000"/>
                </a:solidFill>
                <a:latin typeface="Times New Roman" panose="02020603050405020304" pitchFamily="18" charset="0"/>
              </a:rPr>
              <a:pPr eaLnBrk="1" hangingPunct="1"/>
              <a:t>7</a:t>
            </a:fld>
            <a:endParaRPr lang="en-GB" altLang="es-MX">
              <a:solidFill>
                <a:srgbClr val="000000"/>
              </a:solidFill>
              <a:latin typeface="Times New Roman" panose="02020603050405020304" pitchFamily="18" charset="0"/>
            </a:endParaRPr>
          </a:p>
        </p:txBody>
      </p:sp>
      <p:sp>
        <p:nvSpPr>
          <p:cNvPr id="70659" name="Rectangle 1">
            <a:extLst>
              <a:ext uri="{FF2B5EF4-FFF2-40B4-BE49-F238E27FC236}">
                <a16:creationId xmlns:a16="http://schemas.microsoft.com/office/drawing/2014/main" id="{B6758637-01D0-45A0-9B7C-D056F59B291E}"/>
              </a:ext>
            </a:extLst>
          </p:cNvPr>
          <p:cNvSpPr>
            <a:spLocks noGrp="1" noRot="1" noChangeAspect="1" noChangeArrowheads="1" noTextEdit="1"/>
          </p:cNvSpPr>
          <p:nvPr>
            <p:ph type="sldImg"/>
          </p:nvPr>
        </p:nvSpPr>
        <p:spPr>
          <a:xfrm>
            <a:off x="917575" y="744538"/>
            <a:ext cx="4962525" cy="3722687"/>
          </a:xfrm>
          <a:ln/>
        </p:spPr>
      </p:sp>
      <p:sp>
        <p:nvSpPr>
          <p:cNvPr id="70660" name="Rectangle 2">
            <a:extLst>
              <a:ext uri="{FF2B5EF4-FFF2-40B4-BE49-F238E27FC236}">
                <a16:creationId xmlns:a16="http://schemas.microsoft.com/office/drawing/2014/main" id="{91326B9A-8501-4B99-BA87-E6EEFEEB8C71}"/>
              </a:ext>
            </a:extLst>
          </p:cNvPr>
          <p:cNvSpPr>
            <a:spLocks noGrp="1" noChangeArrowheads="1"/>
          </p:cNvSpPr>
          <p:nvPr>
            <p:ph type="body" idx="1"/>
          </p:nvPr>
        </p:nvSpPr>
        <p:spPr>
          <a:xfrm>
            <a:off x="679450" y="4716463"/>
            <a:ext cx="5438775" cy="446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MX">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AE954798-2063-41C5-8932-CB95B053059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651ED7A5-F9F8-4964-8E34-05FC50851621}" type="slidenum">
              <a:rPr lang="en-GB" altLang="es-MX">
                <a:solidFill>
                  <a:srgbClr val="000000"/>
                </a:solidFill>
                <a:latin typeface="Times New Roman" panose="02020603050405020304" pitchFamily="18" charset="0"/>
              </a:rPr>
              <a:pPr eaLnBrk="1" hangingPunct="1"/>
              <a:t>8</a:t>
            </a:fld>
            <a:endParaRPr lang="en-GB" altLang="es-MX">
              <a:solidFill>
                <a:srgbClr val="000000"/>
              </a:solidFill>
              <a:latin typeface="Times New Roman" panose="02020603050405020304" pitchFamily="18" charset="0"/>
            </a:endParaRPr>
          </a:p>
        </p:txBody>
      </p:sp>
      <p:sp>
        <p:nvSpPr>
          <p:cNvPr id="73731" name="Rectangle 1">
            <a:extLst>
              <a:ext uri="{FF2B5EF4-FFF2-40B4-BE49-F238E27FC236}">
                <a16:creationId xmlns:a16="http://schemas.microsoft.com/office/drawing/2014/main" id="{28D89496-AA50-466F-9088-1B56B8FA70AF}"/>
              </a:ext>
            </a:extLst>
          </p:cNvPr>
          <p:cNvSpPr>
            <a:spLocks noGrp="1" noRot="1" noChangeAspect="1" noChangeArrowheads="1" noTextEdit="1"/>
          </p:cNvSpPr>
          <p:nvPr>
            <p:ph type="sldImg"/>
          </p:nvPr>
        </p:nvSpPr>
        <p:spPr>
          <a:xfrm>
            <a:off x="917575" y="744538"/>
            <a:ext cx="4962525" cy="3722687"/>
          </a:xfrm>
          <a:ln/>
        </p:spPr>
      </p:sp>
      <p:sp>
        <p:nvSpPr>
          <p:cNvPr id="73732" name="Rectangle 2">
            <a:extLst>
              <a:ext uri="{FF2B5EF4-FFF2-40B4-BE49-F238E27FC236}">
                <a16:creationId xmlns:a16="http://schemas.microsoft.com/office/drawing/2014/main" id="{76338878-3C81-40F7-85CE-C2C583AEE319}"/>
              </a:ext>
            </a:extLst>
          </p:cNvPr>
          <p:cNvSpPr>
            <a:spLocks noGrp="1" noChangeArrowheads="1"/>
          </p:cNvSpPr>
          <p:nvPr>
            <p:ph type="body" idx="1"/>
          </p:nvPr>
        </p:nvSpPr>
        <p:spPr>
          <a:xfrm>
            <a:off x="679450" y="4716463"/>
            <a:ext cx="5438775" cy="446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MX">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2F3E481C-260B-45F4-B3E2-65C195F451C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DD048FE1-0957-4013-9B00-3B45192B1FBE}" type="slidenum">
              <a:rPr lang="en-GB" altLang="es-MX">
                <a:solidFill>
                  <a:srgbClr val="000000"/>
                </a:solidFill>
                <a:latin typeface="Times New Roman" panose="02020603050405020304" pitchFamily="18" charset="0"/>
              </a:rPr>
              <a:pPr eaLnBrk="1" hangingPunct="1"/>
              <a:t>9</a:t>
            </a:fld>
            <a:endParaRPr lang="en-GB" altLang="es-MX">
              <a:solidFill>
                <a:srgbClr val="000000"/>
              </a:solidFill>
              <a:latin typeface="Times New Roman" panose="02020603050405020304" pitchFamily="18" charset="0"/>
            </a:endParaRPr>
          </a:p>
        </p:txBody>
      </p:sp>
      <p:sp>
        <p:nvSpPr>
          <p:cNvPr id="71683" name="Rectangle 1">
            <a:extLst>
              <a:ext uri="{FF2B5EF4-FFF2-40B4-BE49-F238E27FC236}">
                <a16:creationId xmlns:a16="http://schemas.microsoft.com/office/drawing/2014/main" id="{4FDDF6DE-A2E6-450A-A97D-7469D5FE756C}"/>
              </a:ext>
            </a:extLst>
          </p:cNvPr>
          <p:cNvSpPr>
            <a:spLocks noGrp="1" noRot="1" noChangeAspect="1" noChangeArrowheads="1" noTextEdit="1"/>
          </p:cNvSpPr>
          <p:nvPr>
            <p:ph type="sldImg"/>
          </p:nvPr>
        </p:nvSpPr>
        <p:spPr>
          <a:xfrm>
            <a:off x="917575" y="744538"/>
            <a:ext cx="4962525" cy="3722687"/>
          </a:xfrm>
          <a:ln/>
        </p:spPr>
      </p:sp>
      <p:sp>
        <p:nvSpPr>
          <p:cNvPr id="71684" name="Rectangle 2">
            <a:extLst>
              <a:ext uri="{FF2B5EF4-FFF2-40B4-BE49-F238E27FC236}">
                <a16:creationId xmlns:a16="http://schemas.microsoft.com/office/drawing/2014/main" id="{BE8CFD13-DA38-472A-8AD0-4CCFA322578B}"/>
              </a:ext>
            </a:extLst>
          </p:cNvPr>
          <p:cNvSpPr>
            <a:spLocks noGrp="1" noChangeArrowheads="1"/>
          </p:cNvSpPr>
          <p:nvPr>
            <p:ph type="body" idx="1"/>
          </p:nvPr>
        </p:nvSpPr>
        <p:spPr>
          <a:xfrm>
            <a:off x="679450" y="4716463"/>
            <a:ext cx="5438775" cy="446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MX">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0A11243B-9E3F-4C10-8423-CF05443B5F9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6550BC7E-DBDB-49E7-B48C-30EE047EC050}" type="slidenum">
              <a:rPr lang="en-GB" altLang="es-MX">
                <a:solidFill>
                  <a:srgbClr val="000000"/>
                </a:solidFill>
                <a:latin typeface="Times New Roman" panose="02020603050405020304" pitchFamily="18" charset="0"/>
              </a:rPr>
              <a:pPr eaLnBrk="1" hangingPunct="1"/>
              <a:t>10</a:t>
            </a:fld>
            <a:endParaRPr lang="en-GB" altLang="es-MX">
              <a:solidFill>
                <a:srgbClr val="000000"/>
              </a:solidFill>
              <a:latin typeface="Times New Roman" panose="02020603050405020304" pitchFamily="18" charset="0"/>
            </a:endParaRPr>
          </a:p>
        </p:txBody>
      </p:sp>
      <p:sp>
        <p:nvSpPr>
          <p:cNvPr id="72707" name="Rectangle 1">
            <a:extLst>
              <a:ext uri="{FF2B5EF4-FFF2-40B4-BE49-F238E27FC236}">
                <a16:creationId xmlns:a16="http://schemas.microsoft.com/office/drawing/2014/main" id="{5B745E7B-3148-40B2-B590-542CEE0DD1B5}"/>
              </a:ext>
            </a:extLst>
          </p:cNvPr>
          <p:cNvSpPr>
            <a:spLocks noGrp="1" noRot="1" noChangeAspect="1" noChangeArrowheads="1" noTextEdit="1"/>
          </p:cNvSpPr>
          <p:nvPr>
            <p:ph type="sldImg"/>
          </p:nvPr>
        </p:nvSpPr>
        <p:spPr>
          <a:xfrm>
            <a:off x="917575" y="744538"/>
            <a:ext cx="4962525" cy="3722687"/>
          </a:xfrm>
          <a:ln/>
        </p:spPr>
      </p:sp>
      <p:sp>
        <p:nvSpPr>
          <p:cNvPr id="72708" name="Rectangle 2">
            <a:extLst>
              <a:ext uri="{FF2B5EF4-FFF2-40B4-BE49-F238E27FC236}">
                <a16:creationId xmlns:a16="http://schemas.microsoft.com/office/drawing/2014/main" id="{C0970933-D2F1-458A-BCB9-D38E2BD9FA17}"/>
              </a:ext>
            </a:extLst>
          </p:cNvPr>
          <p:cNvSpPr>
            <a:spLocks noGrp="1" noChangeArrowheads="1"/>
          </p:cNvSpPr>
          <p:nvPr>
            <p:ph type="body" idx="1"/>
          </p:nvPr>
        </p:nvSpPr>
        <p:spPr>
          <a:xfrm>
            <a:off x="679450" y="4716463"/>
            <a:ext cx="5438775" cy="446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MX">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A99223B1-53BA-4A46-8621-73309768ECE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D63C8162-9F74-4171-AB50-D3C16E43F89F}" type="slidenum">
              <a:rPr lang="en-GB" altLang="es-MX">
                <a:solidFill>
                  <a:srgbClr val="000000"/>
                </a:solidFill>
                <a:latin typeface="Times New Roman" panose="02020603050405020304" pitchFamily="18" charset="0"/>
              </a:rPr>
              <a:pPr eaLnBrk="1" hangingPunct="1"/>
              <a:t>12</a:t>
            </a:fld>
            <a:endParaRPr lang="en-GB" altLang="es-MX">
              <a:solidFill>
                <a:srgbClr val="000000"/>
              </a:solidFill>
              <a:latin typeface="Times New Roman" panose="02020603050405020304" pitchFamily="18" charset="0"/>
            </a:endParaRPr>
          </a:p>
        </p:txBody>
      </p:sp>
      <p:sp>
        <p:nvSpPr>
          <p:cNvPr id="76803" name="Rectangle 1">
            <a:extLst>
              <a:ext uri="{FF2B5EF4-FFF2-40B4-BE49-F238E27FC236}">
                <a16:creationId xmlns:a16="http://schemas.microsoft.com/office/drawing/2014/main" id="{DEABDF9A-3484-4FFF-9E0D-A5D64B36DA17}"/>
              </a:ext>
            </a:extLst>
          </p:cNvPr>
          <p:cNvSpPr>
            <a:spLocks noGrp="1" noRot="1" noChangeAspect="1" noChangeArrowheads="1" noTextEdit="1"/>
          </p:cNvSpPr>
          <p:nvPr>
            <p:ph type="sldImg"/>
          </p:nvPr>
        </p:nvSpPr>
        <p:spPr>
          <a:xfrm>
            <a:off x="917575" y="744538"/>
            <a:ext cx="4962525" cy="3722687"/>
          </a:xfrm>
          <a:ln/>
        </p:spPr>
      </p:sp>
      <p:sp>
        <p:nvSpPr>
          <p:cNvPr id="76804" name="Rectangle 2">
            <a:extLst>
              <a:ext uri="{FF2B5EF4-FFF2-40B4-BE49-F238E27FC236}">
                <a16:creationId xmlns:a16="http://schemas.microsoft.com/office/drawing/2014/main" id="{6994B075-87E8-477E-8675-FA2C5EB24B6E}"/>
              </a:ext>
            </a:extLst>
          </p:cNvPr>
          <p:cNvSpPr>
            <a:spLocks noGrp="1" noChangeArrowheads="1"/>
          </p:cNvSpPr>
          <p:nvPr>
            <p:ph type="body" idx="1"/>
          </p:nvPr>
        </p:nvSpPr>
        <p:spPr>
          <a:xfrm>
            <a:off x="679450" y="4716463"/>
            <a:ext cx="5438775" cy="446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MX">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4FFD100E-4D6F-49B8-9611-2331A960333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A5B03B39-0CCE-4B51-9CF4-47525161E99E}" type="slidenum">
              <a:rPr lang="en-GB" altLang="es-MX">
                <a:solidFill>
                  <a:srgbClr val="000000"/>
                </a:solidFill>
                <a:latin typeface="Times New Roman" panose="02020603050405020304" pitchFamily="18" charset="0"/>
              </a:rPr>
              <a:pPr eaLnBrk="1" hangingPunct="1"/>
              <a:t>13</a:t>
            </a:fld>
            <a:endParaRPr lang="en-GB" altLang="es-MX">
              <a:solidFill>
                <a:srgbClr val="000000"/>
              </a:solidFill>
              <a:latin typeface="Times New Roman" panose="02020603050405020304" pitchFamily="18" charset="0"/>
            </a:endParaRPr>
          </a:p>
        </p:txBody>
      </p:sp>
      <p:sp>
        <p:nvSpPr>
          <p:cNvPr id="77827" name="Rectangle 1">
            <a:extLst>
              <a:ext uri="{FF2B5EF4-FFF2-40B4-BE49-F238E27FC236}">
                <a16:creationId xmlns:a16="http://schemas.microsoft.com/office/drawing/2014/main" id="{F3B17068-51B9-40FE-950B-90877452F915}"/>
              </a:ext>
            </a:extLst>
          </p:cNvPr>
          <p:cNvSpPr>
            <a:spLocks noGrp="1" noRot="1" noChangeAspect="1" noChangeArrowheads="1" noTextEdit="1"/>
          </p:cNvSpPr>
          <p:nvPr>
            <p:ph type="sldImg"/>
          </p:nvPr>
        </p:nvSpPr>
        <p:spPr>
          <a:xfrm>
            <a:off x="917575" y="744538"/>
            <a:ext cx="4962525" cy="3722687"/>
          </a:xfrm>
          <a:ln/>
        </p:spPr>
      </p:sp>
      <p:sp>
        <p:nvSpPr>
          <p:cNvPr id="77828" name="Rectangle 2">
            <a:extLst>
              <a:ext uri="{FF2B5EF4-FFF2-40B4-BE49-F238E27FC236}">
                <a16:creationId xmlns:a16="http://schemas.microsoft.com/office/drawing/2014/main" id="{B357B231-0D02-4AC5-AE67-EF8953BC254E}"/>
              </a:ext>
            </a:extLst>
          </p:cNvPr>
          <p:cNvSpPr>
            <a:spLocks noGrp="1" noChangeArrowheads="1"/>
          </p:cNvSpPr>
          <p:nvPr>
            <p:ph type="body" idx="1"/>
          </p:nvPr>
        </p:nvSpPr>
        <p:spPr>
          <a:xfrm>
            <a:off x="679450" y="4716463"/>
            <a:ext cx="5438775" cy="446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MX">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67925EA9-EEDE-4D23-AC36-D9E327C59C9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871B3071-EBAF-48A7-A30F-D9E6C8DE1B3E}" type="slidenum">
              <a:rPr lang="en-GB" altLang="es-MX">
                <a:solidFill>
                  <a:srgbClr val="000000"/>
                </a:solidFill>
                <a:latin typeface="Times New Roman" panose="02020603050405020304" pitchFamily="18" charset="0"/>
              </a:rPr>
              <a:pPr eaLnBrk="1" hangingPunct="1"/>
              <a:t>14</a:t>
            </a:fld>
            <a:endParaRPr lang="en-GB" altLang="es-MX">
              <a:solidFill>
                <a:srgbClr val="000000"/>
              </a:solidFill>
              <a:latin typeface="Times New Roman" panose="02020603050405020304" pitchFamily="18" charset="0"/>
            </a:endParaRPr>
          </a:p>
        </p:txBody>
      </p:sp>
      <p:sp>
        <p:nvSpPr>
          <p:cNvPr id="78851" name="Rectangle 1">
            <a:extLst>
              <a:ext uri="{FF2B5EF4-FFF2-40B4-BE49-F238E27FC236}">
                <a16:creationId xmlns:a16="http://schemas.microsoft.com/office/drawing/2014/main" id="{69EA1C4B-BB25-4AAE-A77E-F28FEA413DD3}"/>
              </a:ext>
            </a:extLst>
          </p:cNvPr>
          <p:cNvSpPr>
            <a:spLocks noGrp="1" noRot="1" noChangeAspect="1" noChangeArrowheads="1" noTextEdit="1"/>
          </p:cNvSpPr>
          <p:nvPr>
            <p:ph type="sldImg"/>
          </p:nvPr>
        </p:nvSpPr>
        <p:spPr>
          <a:xfrm>
            <a:off x="917575" y="744538"/>
            <a:ext cx="4962525" cy="3722687"/>
          </a:xfrm>
          <a:ln/>
        </p:spPr>
      </p:sp>
      <p:sp>
        <p:nvSpPr>
          <p:cNvPr id="78852" name="Rectangle 2">
            <a:extLst>
              <a:ext uri="{FF2B5EF4-FFF2-40B4-BE49-F238E27FC236}">
                <a16:creationId xmlns:a16="http://schemas.microsoft.com/office/drawing/2014/main" id="{A1637B01-4932-451C-91F8-5C37B243D1C7}"/>
              </a:ext>
            </a:extLst>
          </p:cNvPr>
          <p:cNvSpPr>
            <a:spLocks noGrp="1" noChangeArrowheads="1"/>
          </p:cNvSpPr>
          <p:nvPr>
            <p:ph type="body" idx="1"/>
          </p:nvPr>
        </p:nvSpPr>
        <p:spPr>
          <a:xfrm>
            <a:off x="679450" y="4716463"/>
            <a:ext cx="5438775" cy="4468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MX">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766CDCEE-EF8D-8A40-82DF-5E75C0418288}" type="datetimeFigureOut">
              <a:rPr lang="es-ES" smtClean="0"/>
              <a:t>12/05/2022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D8B96AF-B857-0C41-8AD0-D05DD28A1F44}" type="slidenum">
              <a:rPr lang="es-ES" smtClean="0"/>
              <a:t>‹Nº›</a:t>
            </a:fld>
            <a:endParaRPr lang="es-ES"/>
          </a:p>
        </p:txBody>
      </p:sp>
    </p:spTree>
    <p:extLst>
      <p:ext uri="{BB962C8B-B14F-4D97-AF65-F5344CB8AC3E}">
        <p14:creationId xmlns:p14="http://schemas.microsoft.com/office/powerpoint/2010/main" val="378327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766CDCEE-EF8D-8A40-82DF-5E75C0418288}" type="datetimeFigureOut">
              <a:rPr lang="es-ES" smtClean="0"/>
              <a:t>12/05/2022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D8B96AF-B857-0C41-8AD0-D05DD28A1F44}" type="slidenum">
              <a:rPr lang="es-ES" smtClean="0"/>
              <a:t>‹Nº›</a:t>
            </a:fld>
            <a:endParaRPr lang="es-ES"/>
          </a:p>
        </p:txBody>
      </p:sp>
    </p:spTree>
    <p:extLst>
      <p:ext uri="{BB962C8B-B14F-4D97-AF65-F5344CB8AC3E}">
        <p14:creationId xmlns:p14="http://schemas.microsoft.com/office/powerpoint/2010/main" val="173530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766CDCEE-EF8D-8A40-82DF-5E75C0418288}" type="datetimeFigureOut">
              <a:rPr lang="es-ES" smtClean="0"/>
              <a:t>12/05/2022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D8B96AF-B857-0C41-8AD0-D05DD28A1F44}" type="slidenum">
              <a:rPr lang="es-ES" smtClean="0"/>
              <a:t>‹Nº›</a:t>
            </a:fld>
            <a:endParaRPr lang="es-ES"/>
          </a:p>
        </p:txBody>
      </p:sp>
    </p:spTree>
    <p:extLst>
      <p:ext uri="{BB962C8B-B14F-4D97-AF65-F5344CB8AC3E}">
        <p14:creationId xmlns:p14="http://schemas.microsoft.com/office/powerpoint/2010/main" val="2484539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766CDCEE-EF8D-8A40-82DF-5E75C0418288}" type="datetimeFigureOut">
              <a:rPr lang="es-ES" smtClean="0"/>
              <a:t>12/05/2022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D8B96AF-B857-0C41-8AD0-D05DD28A1F44}" type="slidenum">
              <a:rPr lang="es-ES" smtClean="0"/>
              <a:t>‹Nº›</a:t>
            </a:fld>
            <a:endParaRPr lang="es-ES"/>
          </a:p>
        </p:txBody>
      </p:sp>
    </p:spTree>
    <p:extLst>
      <p:ext uri="{BB962C8B-B14F-4D97-AF65-F5344CB8AC3E}">
        <p14:creationId xmlns:p14="http://schemas.microsoft.com/office/powerpoint/2010/main" val="3414278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766CDCEE-EF8D-8A40-82DF-5E75C0418288}" type="datetimeFigureOut">
              <a:rPr lang="es-ES" smtClean="0"/>
              <a:t>12/05/2022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2D8B96AF-B857-0C41-8AD0-D05DD28A1F44}" type="slidenum">
              <a:rPr lang="es-ES" smtClean="0"/>
              <a:t>‹Nº›</a:t>
            </a:fld>
            <a:endParaRPr lang="es-ES"/>
          </a:p>
        </p:txBody>
      </p:sp>
    </p:spTree>
    <p:extLst>
      <p:ext uri="{BB962C8B-B14F-4D97-AF65-F5344CB8AC3E}">
        <p14:creationId xmlns:p14="http://schemas.microsoft.com/office/powerpoint/2010/main" val="416864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766CDCEE-EF8D-8A40-82DF-5E75C0418288}" type="datetimeFigureOut">
              <a:rPr lang="es-ES" smtClean="0"/>
              <a:t>12/05/2022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D8B96AF-B857-0C41-8AD0-D05DD28A1F44}" type="slidenum">
              <a:rPr lang="es-ES" smtClean="0"/>
              <a:t>‹Nº›</a:t>
            </a:fld>
            <a:endParaRPr lang="es-ES"/>
          </a:p>
        </p:txBody>
      </p:sp>
    </p:spTree>
    <p:extLst>
      <p:ext uri="{BB962C8B-B14F-4D97-AF65-F5344CB8AC3E}">
        <p14:creationId xmlns:p14="http://schemas.microsoft.com/office/powerpoint/2010/main" val="1093690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766CDCEE-EF8D-8A40-82DF-5E75C0418288}" type="datetimeFigureOut">
              <a:rPr lang="es-ES" smtClean="0"/>
              <a:t>12/05/2022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2D8B96AF-B857-0C41-8AD0-D05DD28A1F44}" type="slidenum">
              <a:rPr lang="es-ES" smtClean="0"/>
              <a:t>‹Nº›</a:t>
            </a:fld>
            <a:endParaRPr lang="es-ES"/>
          </a:p>
        </p:txBody>
      </p:sp>
    </p:spTree>
    <p:extLst>
      <p:ext uri="{BB962C8B-B14F-4D97-AF65-F5344CB8AC3E}">
        <p14:creationId xmlns:p14="http://schemas.microsoft.com/office/powerpoint/2010/main" val="3927689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766CDCEE-EF8D-8A40-82DF-5E75C0418288}" type="datetimeFigureOut">
              <a:rPr lang="es-ES" smtClean="0"/>
              <a:t>12/05/2022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2D8B96AF-B857-0C41-8AD0-D05DD28A1F44}" type="slidenum">
              <a:rPr lang="es-ES" smtClean="0"/>
              <a:t>‹Nº›</a:t>
            </a:fld>
            <a:endParaRPr lang="es-ES"/>
          </a:p>
        </p:txBody>
      </p:sp>
    </p:spTree>
    <p:extLst>
      <p:ext uri="{BB962C8B-B14F-4D97-AF65-F5344CB8AC3E}">
        <p14:creationId xmlns:p14="http://schemas.microsoft.com/office/powerpoint/2010/main" val="49362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66CDCEE-EF8D-8A40-82DF-5E75C0418288}" type="datetimeFigureOut">
              <a:rPr lang="es-ES" smtClean="0"/>
              <a:t>12/05/2022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2D8B96AF-B857-0C41-8AD0-D05DD28A1F44}" type="slidenum">
              <a:rPr lang="es-ES" smtClean="0"/>
              <a:t>‹Nº›</a:t>
            </a:fld>
            <a:endParaRPr lang="es-ES"/>
          </a:p>
        </p:txBody>
      </p:sp>
    </p:spTree>
    <p:extLst>
      <p:ext uri="{BB962C8B-B14F-4D97-AF65-F5344CB8AC3E}">
        <p14:creationId xmlns:p14="http://schemas.microsoft.com/office/powerpoint/2010/main" val="1639982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766CDCEE-EF8D-8A40-82DF-5E75C0418288}" type="datetimeFigureOut">
              <a:rPr lang="es-ES" smtClean="0"/>
              <a:t>12/05/2022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D8B96AF-B857-0C41-8AD0-D05DD28A1F44}" type="slidenum">
              <a:rPr lang="es-ES" smtClean="0"/>
              <a:t>‹Nº›</a:t>
            </a:fld>
            <a:endParaRPr lang="es-ES"/>
          </a:p>
        </p:txBody>
      </p:sp>
    </p:spTree>
    <p:extLst>
      <p:ext uri="{BB962C8B-B14F-4D97-AF65-F5344CB8AC3E}">
        <p14:creationId xmlns:p14="http://schemas.microsoft.com/office/powerpoint/2010/main" val="3019751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766CDCEE-EF8D-8A40-82DF-5E75C0418288}" type="datetimeFigureOut">
              <a:rPr lang="es-ES" smtClean="0"/>
              <a:t>12/05/2022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2D8B96AF-B857-0C41-8AD0-D05DD28A1F44}" type="slidenum">
              <a:rPr lang="es-ES" smtClean="0"/>
              <a:t>‹Nº›</a:t>
            </a:fld>
            <a:endParaRPr lang="es-ES"/>
          </a:p>
        </p:txBody>
      </p:sp>
    </p:spTree>
    <p:extLst>
      <p:ext uri="{BB962C8B-B14F-4D97-AF65-F5344CB8AC3E}">
        <p14:creationId xmlns:p14="http://schemas.microsoft.com/office/powerpoint/2010/main" val="1957354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CDCEE-EF8D-8A40-82DF-5E75C0418288}" type="datetimeFigureOut">
              <a:rPr lang="es-ES" smtClean="0"/>
              <a:t>12/05/2022</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B96AF-B857-0C41-8AD0-D05DD28A1F44}" type="slidenum">
              <a:rPr lang="es-ES" smtClean="0"/>
              <a:t>‹Nº›</a:t>
            </a:fld>
            <a:endParaRPr lang="es-ES"/>
          </a:p>
        </p:txBody>
      </p:sp>
    </p:spTree>
    <p:extLst>
      <p:ext uri="{BB962C8B-B14F-4D97-AF65-F5344CB8AC3E}">
        <p14:creationId xmlns:p14="http://schemas.microsoft.com/office/powerpoint/2010/main" val="292367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3482220"/>
            <a:ext cx="7772400" cy="1470025"/>
          </a:xfrm>
        </p:spPr>
        <p:txBody>
          <a:bodyPr/>
          <a:lstStyle/>
          <a:p>
            <a:r>
              <a:rPr lang="es-ES" b="1" dirty="0">
                <a:latin typeface="Myriad Pro"/>
                <a:cs typeface="Myriad Pro"/>
              </a:rPr>
              <a:t>Interfaz de Windows</a:t>
            </a:r>
          </a:p>
        </p:txBody>
      </p:sp>
    </p:spTree>
    <p:extLst>
      <p:ext uri="{BB962C8B-B14F-4D97-AF65-F5344CB8AC3E}">
        <p14:creationId xmlns:p14="http://schemas.microsoft.com/office/powerpoint/2010/main" val="2621928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E275CC9-CC1A-4C5B-83F5-CEA910BE09D7}"/>
              </a:ext>
            </a:extLst>
          </p:cNvPr>
          <p:cNvSpPr>
            <a:spLocks noGrp="1" noChangeArrowheads="1"/>
          </p:cNvSpPr>
          <p:nvPr>
            <p:ph sz="quarter" idx="1"/>
          </p:nvPr>
        </p:nvSpPr>
        <p:spPr>
          <a:xfrm>
            <a:off x="411163" y="1233769"/>
            <a:ext cx="8229600" cy="3646488"/>
          </a:xfrm>
        </p:spPr>
        <p:txBody>
          <a:bodyPr>
            <a:spAutoFit/>
          </a:bodyPr>
          <a:lstStyle/>
          <a:p>
            <a:pPr algn="just"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dirty="0">
                <a:solidFill>
                  <a:schemeClr val="tx1"/>
                </a:solidFill>
                <a:latin typeface="Times New Roman" panose="02020603050405020304" pitchFamily="18" charset="0"/>
                <a:cs typeface="Times New Roman" panose="02020603050405020304" pitchFamily="18" charset="0"/>
              </a:rPr>
              <a:t>Se abre haciendo clic sobre el botón </a:t>
            </a:r>
            <a:r>
              <a:rPr lang="es-ES_tradnl" altLang="es-MX" dirty="0" err="1">
                <a:solidFill>
                  <a:schemeClr val="tx1"/>
                </a:solidFill>
                <a:latin typeface="Times New Roman" panose="02020603050405020304" pitchFamily="18" charset="0"/>
                <a:cs typeface="Times New Roman" panose="02020603050405020304" pitchFamily="18" charset="0"/>
              </a:rPr>
              <a:t>Start</a:t>
            </a:r>
            <a:r>
              <a:rPr lang="es-ES_tradnl" altLang="es-MX" dirty="0">
                <a:solidFill>
                  <a:schemeClr val="tx1"/>
                </a:solidFill>
                <a:latin typeface="Times New Roman" panose="02020603050405020304" pitchFamily="18" charset="0"/>
                <a:cs typeface="Times New Roman" panose="02020603050405020304" pitchFamily="18" charset="0"/>
              </a:rPr>
              <a:t> (extremo inferior izquierdo)</a:t>
            </a:r>
          </a:p>
          <a:p>
            <a:pPr algn="just"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dirty="0">
                <a:solidFill>
                  <a:schemeClr val="tx1"/>
                </a:solidFill>
                <a:latin typeface="Times New Roman" panose="02020603050405020304" pitchFamily="18" charset="0"/>
                <a:cs typeface="Times New Roman" panose="02020603050405020304" pitchFamily="18" charset="0"/>
              </a:rPr>
              <a:t>Si situamos el puntero del ratón sobre los distintos elementos, éstos se resaltarán, mostrando más opciones si van acompañados de un </a:t>
            </a:r>
            <a:r>
              <a:rPr lang="es-ES_tradnl" altLang="es-MX" b="1" dirty="0">
                <a:solidFill>
                  <a:schemeClr val="hlink"/>
                </a:solidFill>
                <a:latin typeface="Times New Roman" panose="02020603050405020304" pitchFamily="18" charset="0"/>
                <a:cs typeface="Times New Roman" panose="02020603050405020304" pitchFamily="18" charset="0"/>
              </a:rPr>
              <a:t>&gt;</a:t>
            </a:r>
          </a:p>
          <a:p>
            <a:pPr algn="just"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dirty="0">
                <a:solidFill>
                  <a:schemeClr val="tx1"/>
                </a:solidFill>
                <a:latin typeface="Times New Roman" panose="02020603050405020304" pitchFamily="18" charset="0"/>
                <a:cs typeface="Times New Roman" panose="02020603050405020304" pitchFamily="18" charset="0"/>
              </a:rPr>
              <a:t>Para ejecutar un elemento de estos menús haremos un clic sobre él</a:t>
            </a:r>
          </a:p>
          <a:p>
            <a:pPr algn="just"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dirty="0">
                <a:solidFill>
                  <a:schemeClr val="tx1"/>
                </a:solidFill>
                <a:latin typeface="Times New Roman" panose="02020603050405020304" pitchFamily="18" charset="0"/>
                <a:cs typeface="Times New Roman" panose="02020603050405020304" pitchFamily="18" charset="0"/>
              </a:rPr>
              <a:t>Para abandonar un menú haremos clic fuera de él o bien pulsaremos la tecla ESC</a:t>
            </a:r>
          </a:p>
        </p:txBody>
      </p:sp>
      <p:sp>
        <p:nvSpPr>
          <p:cNvPr id="35843" name="5 Marcador de número de diapositiva">
            <a:extLst>
              <a:ext uri="{FF2B5EF4-FFF2-40B4-BE49-F238E27FC236}">
                <a16:creationId xmlns:a16="http://schemas.microsoft.com/office/drawing/2014/main" id="{2D1FF778-CE70-414D-A755-1FAE1022FAD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eaLnBrk="1" hangingPunct="1"/>
            <a:fld id="{748C5CA4-887D-46D8-8CCF-6A3568C65F7F}" type="slidenum">
              <a:rPr lang="en-GB" altLang="es-MX">
                <a:solidFill>
                  <a:srgbClr val="FFFFFF"/>
                </a:solidFill>
              </a:rPr>
              <a:pPr eaLnBrk="1" hangingPunct="1"/>
              <a:t>10</a:t>
            </a:fld>
            <a:endParaRPr lang="en-GB" altLang="es-MX">
              <a:solidFill>
                <a:srgbClr val="FFFFFF"/>
              </a:solidFill>
            </a:endParaRPr>
          </a:p>
        </p:txBody>
      </p:sp>
      <p:sp>
        <p:nvSpPr>
          <p:cNvPr id="35844" name="Rectangle 2">
            <a:extLst>
              <a:ext uri="{FF2B5EF4-FFF2-40B4-BE49-F238E27FC236}">
                <a16:creationId xmlns:a16="http://schemas.microsoft.com/office/drawing/2014/main" id="{1DA27C5F-E8F5-4910-BD57-3DAAC57946FF}"/>
              </a:ext>
            </a:extLst>
          </p:cNvPr>
          <p:cNvSpPr>
            <a:spLocks noChangeArrowheads="1"/>
          </p:cNvSpPr>
          <p:nvPr/>
        </p:nvSpPr>
        <p:spPr bwMode="auto">
          <a:xfrm>
            <a:off x="457200" y="400050"/>
            <a:ext cx="7467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defTabSz="914400" eaLnBrk="1" hangingPunct="1">
              <a:lnSpc>
                <a:spcPct val="100000"/>
              </a:lnSpc>
              <a:buClrTx/>
              <a:buSzTx/>
              <a:buFontTx/>
              <a:buNone/>
            </a:pPr>
            <a:br>
              <a:rPr lang="en-GB" altLang="es-MX" sz="2900">
                <a:solidFill>
                  <a:schemeClr val="tx2"/>
                </a:solidFill>
                <a:latin typeface="Verdana" panose="020B0604030504040204" pitchFamily="34" charset="0"/>
              </a:rPr>
            </a:br>
            <a:r>
              <a:rPr lang="en-GB" altLang="es-MX" sz="2900">
                <a:solidFill>
                  <a:schemeClr val="tx2"/>
                </a:solidFill>
                <a:latin typeface="Verdana" panose="020B0604030504040204" pitchFamily="34" charset="0"/>
              </a:rPr>
              <a:t>2</a:t>
            </a:r>
            <a:r>
              <a:rPr lang="en-GB" altLang="es-MX" sz="2800">
                <a:solidFill>
                  <a:schemeClr val="tx2"/>
                </a:solidFill>
                <a:latin typeface="Verdana" panose="020B0604030504040204" pitchFamily="34" charset="0"/>
              </a:rPr>
              <a:t>.	SISTEMA OPERATIVO. WINDOWS</a:t>
            </a:r>
            <a:br>
              <a:rPr lang="en-GB" altLang="es-MX" sz="2800">
                <a:solidFill>
                  <a:schemeClr val="tx2"/>
                </a:solidFill>
                <a:latin typeface="Verdana" panose="020B0604030504040204" pitchFamily="34" charset="0"/>
              </a:rPr>
            </a:br>
            <a:r>
              <a:rPr lang="en-GB" altLang="es-MX" sz="2800">
                <a:solidFill>
                  <a:schemeClr val="tx2"/>
                </a:solidFill>
                <a:latin typeface="Verdana" panose="020B0604030504040204" pitchFamily="34" charset="0"/>
              </a:rPr>
              <a:t>	</a:t>
            </a:r>
            <a:r>
              <a:rPr lang="es-ES_tradnl" altLang="es-MX" sz="2800">
                <a:solidFill>
                  <a:schemeClr val="tx2"/>
                </a:solidFill>
                <a:latin typeface="Verdana" panose="020B0604030504040204" pitchFamily="34" charset="0"/>
              </a:rPr>
              <a:t>Menú Inicio</a:t>
            </a:r>
          </a:p>
        </p:txBody>
      </p:sp>
      <p:sp>
        <p:nvSpPr>
          <p:cNvPr id="35845" name="Line 5">
            <a:extLst>
              <a:ext uri="{FF2B5EF4-FFF2-40B4-BE49-F238E27FC236}">
                <a16:creationId xmlns:a16="http://schemas.microsoft.com/office/drawing/2014/main" id="{07BD8D83-3A93-42EF-97C7-A333D2C261CF}"/>
              </a:ext>
            </a:extLst>
          </p:cNvPr>
          <p:cNvSpPr>
            <a:spLocks noChangeShapeType="1"/>
          </p:cNvSpPr>
          <p:nvPr/>
        </p:nvSpPr>
        <p:spPr bwMode="auto">
          <a:xfrm>
            <a:off x="34925" y="6581775"/>
            <a:ext cx="9144000" cy="0"/>
          </a:xfrm>
          <a:prstGeom prst="line">
            <a:avLst/>
          </a:prstGeom>
          <a:noFill/>
          <a:ln w="9525">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5846" name="Text Box 6">
            <a:extLst>
              <a:ext uri="{FF2B5EF4-FFF2-40B4-BE49-F238E27FC236}">
                <a16:creationId xmlns:a16="http://schemas.microsoft.com/office/drawing/2014/main" id="{1172859C-D039-4B67-A4CA-FBDBB2363C32}"/>
              </a:ext>
            </a:extLst>
          </p:cNvPr>
          <p:cNvSpPr txBox="1">
            <a:spLocks noChangeArrowheads="1"/>
          </p:cNvSpPr>
          <p:nvPr/>
        </p:nvSpPr>
        <p:spPr bwMode="auto">
          <a:xfrm>
            <a:off x="41275" y="6550025"/>
            <a:ext cx="922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r>
              <a:rPr lang="de-DE" altLang="es-MX" sz="1400">
                <a:solidFill>
                  <a:srgbClr val="99CCFF"/>
                </a:solidFill>
              </a:rPr>
              <a:t>Edopena                                                                             </a:t>
            </a:r>
            <a:fld id="{4D8F44AA-0BAD-46EC-A022-6FC956B45265}" type="slidenum">
              <a:rPr altLang="es-MX" sz="1400" noProof="1">
                <a:solidFill>
                  <a:srgbClr val="99CCFF"/>
                </a:solidFill>
              </a:rPr>
              <a:pPr/>
              <a:t>10</a:t>
            </a:fld>
            <a:endParaRPr lang="es-MX" altLang="es-MX" sz="1400" noProof="1">
              <a:solidFill>
                <a:srgbClr val="99CCFF"/>
              </a:solidFill>
            </a:endParaRPr>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mage1.slideserve.com/2231873/accesorios-de-windows-7-n.jpg">
            <a:extLst>
              <a:ext uri="{FF2B5EF4-FFF2-40B4-BE49-F238E27FC236}">
                <a16:creationId xmlns:a16="http://schemas.microsoft.com/office/drawing/2014/main" id="{17A8932C-9BEB-4FE8-94D4-60B0698097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0615"/>
          <a:stretch/>
        </p:blipFill>
        <p:spPr bwMode="auto">
          <a:xfrm>
            <a:off x="1713782" y="365208"/>
            <a:ext cx="7092593" cy="595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564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5 Marcador de número de diapositiva">
            <a:extLst>
              <a:ext uri="{FF2B5EF4-FFF2-40B4-BE49-F238E27FC236}">
                <a16:creationId xmlns:a16="http://schemas.microsoft.com/office/drawing/2014/main" id="{ECAB3250-A934-422E-9D0E-EA281BDA0F3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eaLnBrk="1" hangingPunct="1"/>
            <a:fld id="{4CEDFFCD-BE29-4086-85F5-2E09DC1D97C5}" type="slidenum">
              <a:rPr lang="en-GB" altLang="es-MX">
                <a:solidFill>
                  <a:srgbClr val="FFFFFF"/>
                </a:solidFill>
              </a:rPr>
              <a:pPr eaLnBrk="1" hangingPunct="1"/>
              <a:t>12</a:t>
            </a:fld>
            <a:endParaRPr lang="en-GB" altLang="es-MX">
              <a:solidFill>
                <a:srgbClr val="FFFFFF"/>
              </a:solidFill>
            </a:endParaRPr>
          </a:p>
        </p:txBody>
      </p:sp>
      <p:pic>
        <p:nvPicPr>
          <p:cNvPr id="39939" name="Picture 2">
            <a:extLst>
              <a:ext uri="{FF2B5EF4-FFF2-40B4-BE49-F238E27FC236}">
                <a16:creationId xmlns:a16="http://schemas.microsoft.com/office/drawing/2014/main" id="{E747BB09-E0F4-4181-B412-737DEA642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8112" y="1547812"/>
            <a:ext cx="632777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9940" name="Rectangle 1">
            <a:extLst>
              <a:ext uri="{FF2B5EF4-FFF2-40B4-BE49-F238E27FC236}">
                <a16:creationId xmlns:a16="http://schemas.microsoft.com/office/drawing/2014/main" id="{E985DA9B-4C86-4A8B-9C64-3C8BDA9A9FC5}"/>
              </a:ext>
            </a:extLst>
          </p:cNvPr>
          <p:cNvSpPr>
            <a:spLocks noChangeArrowheads="1"/>
          </p:cNvSpPr>
          <p:nvPr/>
        </p:nvSpPr>
        <p:spPr bwMode="auto">
          <a:xfrm>
            <a:off x="1408112" y="325438"/>
            <a:ext cx="7543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defTabSz="914400" eaLnBrk="1" hangingPunct="1">
              <a:lnSpc>
                <a:spcPct val="100000"/>
              </a:lnSpc>
              <a:buClrTx/>
              <a:buSzTx/>
              <a:buFontTx/>
              <a:buNone/>
            </a:pPr>
            <a:r>
              <a:rPr lang="en-GB" altLang="es-MX" sz="2800" dirty="0">
                <a:solidFill>
                  <a:schemeClr val="tx2"/>
                </a:solidFill>
                <a:latin typeface="Verdana" panose="020B0604030504040204" pitchFamily="34" charset="0"/>
              </a:rPr>
              <a:t>SISTEMA OPERATIVO. WINDOWS</a:t>
            </a:r>
            <a:br>
              <a:rPr lang="en-GB" altLang="es-MX" sz="2800" dirty="0">
                <a:solidFill>
                  <a:schemeClr val="tx2"/>
                </a:solidFill>
                <a:latin typeface="Verdana" panose="020B0604030504040204" pitchFamily="34" charset="0"/>
              </a:rPr>
            </a:br>
            <a:r>
              <a:rPr lang="en-GB" altLang="es-MX" sz="2800" dirty="0">
                <a:solidFill>
                  <a:schemeClr val="tx2"/>
                </a:solidFill>
                <a:latin typeface="Verdana" panose="020B0604030504040204" pitchFamily="34" charset="0"/>
              </a:rPr>
              <a:t>	Mi PC </a:t>
            </a:r>
            <a:r>
              <a:rPr lang="en-GB" altLang="es-MX" sz="2800" dirty="0">
                <a:solidFill>
                  <a:schemeClr val="tx2"/>
                </a:solidFill>
                <a:latin typeface="Verdana" panose="020B0604030504040204" pitchFamily="34" charset="0"/>
                <a:sym typeface="Wingdings" panose="05000000000000000000" pitchFamily="2" charset="2"/>
              </a:rPr>
              <a:t> </a:t>
            </a:r>
            <a:r>
              <a:rPr lang="en-GB" altLang="es-MX" sz="2800" dirty="0" err="1">
                <a:solidFill>
                  <a:schemeClr val="tx2"/>
                </a:solidFill>
                <a:latin typeface="Verdana" panose="020B0604030504040204" pitchFamily="34" charset="0"/>
                <a:sym typeface="Wingdings" panose="05000000000000000000" pitchFamily="2" charset="2"/>
              </a:rPr>
              <a:t>Estructura</a:t>
            </a:r>
            <a:r>
              <a:rPr lang="en-GB" altLang="es-MX" sz="2800" dirty="0">
                <a:solidFill>
                  <a:schemeClr val="tx2"/>
                </a:solidFill>
                <a:latin typeface="Verdana" panose="020B0604030504040204" pitchFamily="34" charset="0"/>
                <a:sym typeface="Wingdings" panose="05000000000000000000" pitchFamily="2" charset="2"/>
              </a:rPr>
              <a:t> de </a:t>
            </a:r>
            <a:r>
              <a:rPr lang="en-GB" altLang="es-MX" sz="2800" dirty="0" err="1">
                <a:solidFill>
                  <a:schemeClr val="tx2"/>
                </a:solidFill>
                <a:latin typeface="Verdana" panose="020B0604030504040204" pitchFamily="34" charset="0"/>
                <a:sym typeface="Wingdings" panose="05000000000000000000" pitchFamily="2" charset="2"/>
              </a:rPr>
              <a:t>directorios</a:t>
            </a:r>
            <a:endParaRPr lang="en-GB" altLang="es-MX" sz="2800" dirty="0">
              <a:solidFill>
                <a:schemeClr val="tx2"/>
              </a:solidFill>
              <a:latin typeface="Verdana" panose="020B0604030504040204" pitchFamily="34" charset="0"/>
            </a:endParaRPr>
          </a:p>
        </p:txBody>
      </p:sp>
      <p:sp>
        <p:nvSpPr>
          <p:cNvPr id="39941" name="Line 5">
            <a:extLst>
              <a:ext uri="{FF2B5EF4-FFF2-40B4-BE49-F238E27FC236}">
                <a16:creationId xmlns:a16="http://schemas.microsoft.com/office/drawing/2014/main" id="{FD2634D1-303B-4E5E-A944-223105AC4892}"/>
              </a:ext>
            </a:extLst>
          </p:cNvPr>
          <p:cNvSpPr>
            <a:spLocks noChangeShapeType="1"/>
          </p:cNvSpPr>
          <p:nvPr/>
        </p:nvSpPr>
        <p:spPr bwMode="auto">
          <a:xfrm>
            <a:off x="34925" y="6581775"/>
            <a:ext cx="9144000" cy="0"/>
          </a:xfrm>
          <a:prstGeom prst="line">
            <a:avLst/>
          </a:prstGeom>
          <a:noFill/>
          <a:ln w="9525">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9942" name="Text Box 6">
            <a:extLst>
              <a:ext uri="{FF2B5EF4-FFF2-40B4-BE49-F238E27FC236}">
                <a16:creationId xmlns:a16="http://schemas.microsoft.com/office/drawing/2014/main" id="{0FF838E9-74AE-4325-A800-5AAE9D5012E8}"/>
              </a:ext>
            </a:extLst>
          </p:cNvPr>
          <p:cNvSpPr txBox="1">
            <a:spLocks noChangeArrowheads="1"/>
          </p:cNvSpPr>
          <p:nvPr/>
        </p:nvSpPr>
        <p:spPr bwMode="auto">
          <a:xfrm>
            <a:off x="41275" y="6550025"/>
            <a:ext cx="922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r>
              <a:rPr lang="de-DE" altLang="es-MX" sz="1400">
                <a:solidFill>
                  <a:srgbClr val="99CCFF"/>
                </a:solidFill>
              </a:rPr>
              <a:t>Edopena                                                                             </a:t>
            </a:r>
            <a:fld id="{C80BAEEC-2B8B-4F48-BCE3-BF4422E1A994}" type="slidenum">
              <a:rPr altLang="es-MX" sz="1400" noProof="1">
                <a:solidFill>
                  <a:srgbClr val="99CCFF"/>
                </a:solidFill>
              </a:rPr>
              <a:pPr/>
              <a:t>12</a:t>
            </a:fld>
            <a:endParaRPr lang="es-MX" altLang="es-MX" sz="1400" noProof="1">
              <a:solidFill>
                <a:srgbClr val="99CCFF"/>
              </a:solidFill>
            </a:endParaRPr>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0B8A954-5181-499D-A149-4EB6671ACE37}"/>
              </a:ext>
            </a:extLst>
          </p:cNvPr>
          <p:cNvSpPr>
            <a:spLocks noGrp="1" noChangeArrowheads="1"/>
          </p:cNvSpPr>
          <p:nvPr>
            <p:ph sz="quarter" idx="1"/>
          </p:nvPr>
        </p:nvSpPr>
        <p:spPr>
          <a:xfrm>
            <a:off x="411163" y="1576388"/>
            <a:ext cx="8229600" cy="5162550"/>
          </a:xfrm>
        </p:spPr>
        <p:txBody>
          <a:bodyPr>
            <a:spAutoFit/>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sz="2600">
                <a:solidFill>
                  <a:srgbClr val="B32C16"/>
                </a:solidFill>
                <a:latin typeface="Times New Roman" panose="02020603050405020304" pitchFamily="18" charset="0"/>
                <a:cs typeface="Times New Roman" panose="02020603050405020304" pitchFamily="18" charset="0"/>
              </a:rPr>
              <a:t>El explorador es una herramienta para administrar las carpetas y los archivos del sistema</a:t>
            </a:r>
          </a:p>
          <a:p>
            <a:pPr lvl="1" eaLnBrk="1" hangingPunct="1">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sz="2200">
                <a:latin typeface="Times New Roman" panose="02020603050405020304" pitchFamily="18" charset="0"/>
                <a:cs typeface="Times New Roman" panose="02020603050405020304" pitchFamily="18" charset="0"/>
              </a:rPr>
              <a:t>Botón Inicio =&gt; Programas =&gt; Accesorios =&gt; Explorador de Windows</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a:solidFill>
                  <a:srgbClr val="B32C16"/>
                </a:solidFill>
                <a:latin typeface="Times New Roman" panose="02020603050405020304" pitchFamily="18" charset="0"/>
                <a:cs typeface="Times New Roman" panose="02020603050405020304" pitchFamily="18" charset="0"/>
              </a:rPr>
              <a:t>Ejercicio: Abrir el Explorador. Abrir Mi PC, seleccionar Ver, Barra de </a:t>
            </a:r>
            <a:r>
              <a:rPr lang="es-ES_tradnl" altLang="es-MX" sz="2600">
                <a:solidFill>
                  <a:srgbClr val="B32C16"/>
                </a:solidFill>
                <a:latin typeface="Times New Roman" panose="02020603050405020304" pitchFamily="18" charset="0"/>
                <a:cs typeface="Times New Roman" panose="02020603050405020304" pitchFamily="18" charset="0"/>
              </a:rPr>
              <a:t>Explorador. Observar si hay diferencias</a:t>
            </a:r>
          </a:p>
          <a:p>
            <a:pPr lvl="1" eaLnBrk="1" hangingPunct="1">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sz="2200" b="1">
                <a:latin typeface="Times New Roman" panose="02020603050405020304" pitchFamily="18" charset="0"/>
                <a:cs typeface="Times New Roman" panose="02020603050405020304" pitchFamily="18" charset="0"/>
              </a:rPr>
              <a:t>Panel izquierdo</a:t>
            </a:r>
            <a:r>
              <a:rPr lang="es-ES_tradnl" altLang="es-MX" sz="2200">
                <a:latin typeface="Times New Roman" panose="02020603050405020304" pitchFamily="18" charset="0"/>
                <a:cs typeface="Times New Roman" panose="02020603050405020304" pitchFamily="18" charset="0"/>
              </a:rPr>
              <a:t>: Visualiza el nivel de las jerarquías de unidades de disco y de él parten todas las unidades de disco y carpetas contenidas en la computadora</a:t>
            </a:r>
          </a:p>
          <a:p>
            <a:pPr lvl="1" eaLnBrk="1" hangingPunct="1">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sz="2200" b="1">
                <a:latin typeface="Times New Roman" panose="02020603050405020304" pitchFamily="18" charset="0"/>
                <a:cs typeface="Times New Roman" panose="02020603050405020304" pitchFamily="18" charset="0"/>
              </a:rPr>
              <a:t>Panel derecho</a:t>
            </a:r>
            <a:r>
              <a:rPr lang="es-ES_tradnl" altLang="es-MX" sz="2200">
                <a:latin typeface="Times New Roman" panose="02020603050405020304" pitchFamily="18" charset="0"/>
                <a:cs typeface="Times New Roman" panose="02020603050405020304" pitchFamily="18" charset="0"/>
              </a:rPr>
              <a:t>: Muestra los objetos contenidos en el elemento seleccionado en el panel de la izquierda</a:t>
            </a:r>
          </a:p>
          <a:p>
            <a:pPr eaLnBrk="1" hangingPunct="1">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s-MX" sz="2200">
              <a:solidFill>
                <a:srgbClr val="B32C16"/>
              </a:solidFill>
            </a:endParaRPr>
          </a:p>
          <a:p>
            <a:pPr eaLnBrk="1" hangingPunct="1">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s-MX">
              <a:solidFill>
                <a:srgbClr val="B32C16"/>
              </a:solidFill>
            </a:endParaRPr>
          </a:p>
        </p:txBody>
      </p:sp>
      <p:sp>
        <p:nvSpPr>
          <p:cNvPr id="40963" name="5 Marcador de número de diapositiva">
            <a:extLst>
              <a:ext uri="{FF2B5EF4-FFF2-40B4-BE49-F238E27FC236}">
                <a16:creationId xmlns:a16="http://schemas.microsoft.com/office/drawing/2014/main" id="{C680A168-BC27-4E52-AB7C-FBE6515575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eaLnBrk="1" hangingPunct="1"/>
            <a:fld id="{FAE20D79-5B82-4849-81F2-73FF0F2B3B64}" type="slidenum">
              <a:rPr lang="en-GB" altLang="es-MX">
                <a:solidFill>
                  <a:srgbClr val="FFFFFF"/>
                </a:solidFill>
              </a:rPr>
              <a:pPr eaLnBrk="1" hangingPunct="1"/>
              <a:t>13</a:t>
            </a:fld>
            <a:endParaRPr lang="en-GB" altLang="es-MX">
              <a:solidFill>
                <a:srgbClr val="FFFFFF"/>
              </a:solidFill>
            </a:endParaRPr>
          </a:p>
        </p:txBody>
      </p:sp>
      <p:sp>
        <p:nvSpPr>
          <p:cNvPr id="40964" name="Rectangle 1">
            <a:extLst>
              <a:ext uri="{FF2B5EF4-FFF2-40B4-BE49-F238E27FC236}">
                <a16:creationId xmlns:a16="http://schemas.microsoft.com/office/drawing/2014/main" id="{A75691B4-D8D4-4C2D-A5EA-0302DC25DC36}"/>
              </a:ext>
            </a:extLst>
          </p:cNvPr>
          <p:cNvSpPr>
            <a:spLocks noChangeArrowheads="1"/>
          </p:cNvSpPr>
          <p:nvPr/>
        </p:nvSpPr>
        <p:spPr bwMode="auto">
          <a:xfrm>
            <a:off x="1600200" y="473075"/>
            <a:ext cx="7543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defTabSz="914400" eaLnBrk="1" hangingPunct="1">
              <a:lnSpc>
                <a:spcPct val="100000"/>
              </a:lnSpc>
              <a:buClrTx/>
              <a:buSzTx/>
              <a:buFontTx/>
              <a:buNone/>
            </a:pPr>
            <a:r>
              <a:rPr lang="en-GB" altLang="es-MX" sz="2800" dirty="0">
                <a:solidFill>
                  <a:schemeClr val="tx2"/>
                </a:solidFill>
                <a:latin typeface="Verdana" panose="020B0604030504040204" pitchFamily="34" charset="0"/>
              </a:rPr>
              <a:t>SISTEMA OPERATIVO. WINDOWS</a:t>
            </a:r>
            <a:br>
              <a:rPr lang="en-GB" altLang="es-MX" sz="2800" dirty="0">
                <a:solidFill>
                  <a:schemeClr val="tx2"/>
                </a:solidFill>
                <a:latin typeface="Verdana" panose="020B0604030504040204" pitchFamily="34" charset="0"/>
              </a:rPr>
            </a:br>
            <a:r>
              <a:rPr lang="en-GB" altLang="es-MX" sz="2800" dirty="0">
                <a:solidFill>
                  <a:schemeClr val="tx2"/>
                </a:solidFill>
                <a:latin typeface="Verdana" panose="020B0604030504040204" pitchFamily="34" charset="0"/>
              </a:rPr>
              <a:t>	</a:t>
            </a:r>
            <a:r>
              <a:rPr lang="en-GB" altLang="es-MX" sz="2800" dirty="0" err="1">
                <a:solidFill>
                  <a:schemeClr val="tx2"/>
                </a:solidFill>
                <a:latin typeface="Verdana" panose="020B0604030504040204" pitchFamily="34" charset="0"/>
              </a:rPr>
              <a:t>Explorador</a:t>
            </a:r>
            <a:r>
              <a:rPr lang="en-GB" altLang="es-MX" sz="2800" dirty="0">
                <a:solidFill>
                  <a:schemeClr val="tx2"/>
                </a:solidFill>
                <a:latin typeface="Verdana" panose="020B0604030504040204" pitchFamily="34" charset="0"/>
              </a:rPr>
              <a:t> de Windows</a:t>
            </a:r>
          </a:p>
        </p:txBody>
      </p:sp>
      <p:sp>
        <p:nvSpPr>
          <p:cNvPr id="40965" name="Line 5">
            <a:extLst>
              <a:ext uri="{FF2B5EF4-FFF2-40B4-BE49-F238E27FC236}">
                <a16:creationId xmlns:a16="http://schemas.microsoft.com/office/drawing/2014/main" id="{E58F2C51-299B-4304-9CF9-A16FA78837FD}"/>
              </a:ext>
            </a:extLst>
          </p:cNvPr>
          <p:cNvSpPr>
            <a:spLocks noChangeShapeType="1"/>
          </p:cNvSpPr>
          <p:nvPr/>
        </p:nvSpPr>
        <p:spPr bwMode="auto">
          <a:xfrm>
            <a:off x="34925" y="6581775"/>
            <a:ext cx="9144000" cy="0"/>
          </a:xfrm>
          <a:prstGeom prst="line">
            <a:avLst/>
          </a:prstGeom>
          <a:noFill/>
          <a:ln w="9525">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0966" name="Text Box 6">
            <a:extLst>
              <a:ext uri="{FF2B5EF4-FFF2-40B4-BE49-F238E27FC236}">
                <a16:creationId xmlns:a16="http://schemas.microsoft.com/office/drawing/2014/main" id="{3B9C0852-F1B7-4394-A419-662E11881A23}"/>
              </a:ext>
            </a:extLst>
          </p:cNvPr>
          <p:cNvSpPr txBox="1">
            <a:spLocks noChangeArrowheads="1"/>
          </p:cNvSpPr>
          <p:nvPr/>
        </p:nvSpPr>
        <p:spPr bwMode="auto">
          <a:xfrm>
            <a:off x="41275" y="6550025"/>
            <a:ext cx="922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r>
              <a:rPr lang="de-DE" altLang="es-MX" sz="1400">
                <a:solidFill>
                  <a:srgbClr val="99CCFF"/>
                </a:solidFill>
              </a:rPr>
              <a:t>Edopena                                                                             </a:t>
            </a:r>
            <a:fld id="{5DC1B169-466C-4658-9DCF-A6C3A89666E4}" type="slidenum">
              <a:rPr altLang="es-MX" sz="1400" noProof="1">
                <a:solidFill>
                  <a:srgbClr val="99CCFF"/>
                </a:solidFill>
              </a:rPr>
              <a:pPr/>
              <a:t>13</a:t>
            </a:fld>
            <a:endParaRPr lang="es-MX" altLang="es-MX" sz="1400" noProof="1">
              <a:solidFill>
                <a:srgbClr val="99CCFF"/>
              </a:solidFill>
            </a:endParaRPr>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77DB120-F22F-4D36-A7AE-0CA6B583A568}"/>
              </a:ext>
            </a:extLst>
          </p:cNvPr>
          <p:cNvSpPr>
            <a:spLocks noGrp="1" noChangeArrowheads="1"/>
          </p:cNvSpPr>
          <p:nvPr>
            <p:ph sz="quarter" idx="1"/>
          </p:nvPr>
        </p:nvSpPr>
        <p:spPr>
          <a:xfrm>
            <a:off x="411163" y="1539875"/>
            <a:ext cx="8229600" cy="5202238"/>
          </a:xfrm>
        </p:spPr>
        <p:txBody>
          <a:bodyPr>
            <a:spAutoFit/>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sz="2000" dirty="0">
                <a:solidFill>
                  <a:srgbClr val="B32C16"/>
                </a:solidFill>
                <a:latin typeface="Times New Roman" panose="02020603050405020304" pitchFamily="18" charset="0"/>
                <a:cs typeface="Times New Roman" panose="02020603050405020304" pitchFamily="18" charset="0"/>
              </a:rPr>
              <a:t>Se permite ver el contenido del PC y elementos del Escritorio.</a:t>
            </a:r>
          </a:p>
          <a:p>
            <a:pPr lvl="1" eaLnBrk="1" hangingPunct="1">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sz="1800" dirty="0">
                <a:latin typeface="Times New Roman" panose="02020603050405020304" pitchFamily="18" charset="0"/>
                <a:cs typeface="Times New Roman" panose="02020603050405020304" pitchFamily="18" charset="0"/>
              </a:rPr>
              <a:t>El programa Explorer de Windows (Explorador) es una herramienta para visualizar y moverse a través del árbol de directorios</a:t>
            </a:r>
          </a:p>
          <a:p>
            <a:pPr lvl="1" eaLnBrk="1" hangingPunct="1">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sz="1800" dirty="0">
                <a:latin typeface="Times New Roman" panose="02020603050405020304" pitchFamily="18" charset="0"/>
                <a:cs typeface="Times New Roman" panose="02020603050405020304" pitchFamily="18" charset="0"/>
              </a:rPr>
              <a:t>Se puede ver el contenido del PC organizado en forma jerárquica, o de “árbol”. Se puede ver el contenido de todas las unidades y carpetas del PC, así como el de las unidades de red a las que tenga acceso</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sz="2000" dirty="0">
                <a:solidFill>
                  <a:srgbClr val="B32C16"/>
                </a:solidFill>
                <a:latin typeface="Times New Roman" panose="02020603050405020304" pitchFamily="18" charset="0"/>
                <a:cs typeface="Times New Roman" panose="02020603050405020304" pitchFamily="18" charset="0"/>
              </a:rPr>
              <a:t>Mover o copiar</a:t>
            </a:r>
          </a:p>
          <a:p>
            <a:pPr lvl="1" eaLnBrk="1" hangingPunct="1">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sz="2000" dirty="0">
                <a:latin typeface="Times New Roman" panose="02020603050405020304" pitchFamily="18" charset="0"/>
                <a:cs typeface="Times New Roman" panose="02020603050405020304" pitchFamily="18" charset="0"/>
              </a:rPr>
              <a:t>Origen:</a:t>
            </a:r>
          </a:p>
          <a:p>
            <a:pPr lvl="2" eaLnBrk="1" hangingPunct="1">
              <a:spcBef>
                <a:spcPts val="4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sz="1800" dirty="0">
                <a:latin typeface="Times New Roman" panose="02020603050405020304" pitchFamily="18" charset="0"/>
                <a:cs typeface="Times New Roman" panose="02020603050405020304" pitchFamily="18" charset="0"/>
              </a:rPr>
              <a:t>Una carpeta o</a:t>
            </a:r>
          </a:p>
          <a:p>
            <a:pPr lvl="2" eaLnBrk="1" hangingPunct="1">
              <a:spcBef>
                <a:spcPts val="4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sz="1800" dirty="0">
                <a:latin typeface="Times New Roman" panose="02020603050405020304" pitchFamily="18" charset="0"/>
                <a:cs typeface="Times New Roman" panose="02020603050405020304" pitchFamily="18" charset="0"/>
              </a:rPr>
              <a:t>Archivo</a:t>
            </a:r>
          </a:p>
          <a:p>
            <a:pPr lvl="1" eaLnBrk="1" hangingPunct="1">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sz="2000" dirty="0">
                <a:latin typeface="Times New Roman" panose="02020603050405020304" pitchFamily="18" charset="0"/>
                <a:cs typeface="Times New Roman" panose="02020603050405020304" pitchFamily="18" charset="0"/>
              </a:rPr>
              <a:t>Destino:</a:t>
            </a:r>
          </a:p>
          <a:p>
            <a:pPr lvl="2" eaLnBrk="1" hangingPunct="1">
              <a:spcBef>
                <a:spcPts val="4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sz="1800" dirty="0">
                <a:latin typeface="Times New Roman" panose="02020603050405020304" pitchFamily="18" charset="0"/>
                <a:cs typeface="Times New Roman" panose="02020603050405020304" pitchFamily="18" charset="0"/>
              </a:rPr>
              <a:t>Una unidad o</a:t>
            </a:r>
          </a:p>
          <a:p>
            <a:pPr lvl="2" eaLnBrk="1" hangingPunct="1">
              <a:spcBef>
                <a:spcPts val="4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sz="1800" dirty="0">
                <a:latin typeface="Times New Roman" panose="02020603050405020304" pitchFamily="18" charset="0"/>
                <a:cs typeface="Times New Roman" panose="02020603050405020304" pitchFamily="18" charset="0"/>
              </a:rPr>
              <a:t>Una carpeta</a:t>
            </a:r>
          </a:p>
          <a:p>
            <a:pPr eaLnBrk="1" hangingPunct="1">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s-MX" sz="2000" dirty="0">
              <a:solidFill>
                <a:srgbClr val="B32C16"/>
              </a:solidFill>
            </a:endParaRPr>
          </a:p>
          <a:p>
            <a:pPr eaLnBrk="1" hangingPunct="1">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s-MX" sz="2600" dirty="0">
              <a:solidFill>
                <a:srgbClr val="B32C16"/>
              </a:solidFill>
            </a:endParaRPr>
          </a:p>
        </p:txBody>
      </p:sp>
      <p:sp>
        <p:nvSpPr>
          <p:cNvPr id="41987" name="5 Marcador de número de diapositiva">
            <a:extLst>
              <a:ext uri="{FF2B5EF4-FFF2-40B4-BE49-F238E27FC236}">
                <a16:creationId xmlns:a16="http://schemas.microsoft.com/office/drawing/2014/main" id="{A0A4BFFE-2D12-47DF-9C98-F58A6022095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eaLnBrk="1" hangingPunct="1"/>
            <a:fld id="{A1D76486-9863-4565-AC15-94DAFC200DAE}" type="slidenum">
              <a:rPr lang="en-GB" altLang="es-MX">
                <a:solidFill>
                  <a:srgbClr val="FFFFFF"/>
                </a:solidFill>
              </a:rPr>
              <a:pPr eaLnBrk="1" hangingPunct="1"/>
              <a:t>14</a:t>
            </a:fld>
            <a:endParaRPr lang="en-GB" altLang="es-MX">
              <a:solidFill>
                <a:srgbClr val="FFFFFF"/>
              </a:solidFill>
            </a:endParaRPr>
          </a:p>
        </p:txBody>
      </p:sp>
      <p:sp>
        <p:nvSpPr>
          <p:cNvPr id="41988" name="Text Box 4">
            <a:extLst>
              <a:ext uri="{FF2B5EF4-FFF2-40B4-BE49-F238E27FC236}">
                <a16:creationId xmlns:a16="http://schemas.microsoft.com/office/drawing/2014/main" id="{2E4C19A0-702D-4892-AFB2-2DFF04475E1F}"/>
              </a:ext>
            </a:extLst>
          </p:cNvPr>
          <p:cNvSpPr txBox="1">
            <a:spLocks noChangeArrowheads="1"/>
          </p:cNvSpPr>
          <p:nvPr/>
        </p:nvSpPr>
        <p:spPr bwMode="auto">
          <a:xfrm>
            <a:off x="3132931" y="3600451"/>
            <a:ext cx="5819775" cy="267335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bg1"/>
                </a:solidFill>
                <a:latin typeface="Arial" panose="020B0604020202020204" pitchFamily="34" charset="0"/>
                <a:cs typeface="Arial" panose="020B0604020202020204" pitchFamily="34" charset="0"/>
              </a:defRPr>
            </a:lvl1pPr>
            <a:lvl2pPr eaLnBrk="0" hangingPunct="0">
              <a:defRPr>
                <a:solidFill>
                  <a:schemeClr val="bg1"/>
                </a:solidFill>
                <a:latin typeface="Arial" panose="020B0604020202020204" pitchFamily="34" charset="0"/>
                <a:cs typeface="Arial" panose="020B0604020202020204" pitchFamily="34" charset="0"/>
              </a:defRPr>
            </a:lvl2pPr>
            <a:lvl3pPr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eaLnBrk="1" hangingPunct="1"/>
            <a:r>
              <a:rPr lang="es-ES" altLang="es-MX">
                <a:solidFill>
                  <a:schemeClr val="accent2"/>
                </a:solidFill>
              </a:rPr>
              <a:t>Como llevar a cabo la acción</a:t>
            </a:r>
          </a:p>
          <a:p>
            <a:pPr lvl="1" eaLnBrk="1" hangingPunct="1"/>
            <a:r>
              <a:rPr lang="es-ES" altLang="es-MX">
                <a:solidFill>
                  <a:schemeClr val="accent2"/>
                </a:solidFill>
              </a:rPr>
              <a:t>Arrastrando los objetos con el ratón.</a:t>
            </a:r>
          </a:p>
          <a:p>
            <a:pPr lvl="1" eaLnBrk="1" hangingPunct="1"/>
            <a:r>
              <a:rPr lang="es-ES" altLang="es-MX">
                <a:solidFill>
                  <a:schemeClr val="accent2"/>
                </a:solidFill>
              </a:rPr>
              <a:t>Opciones de Menú, Edición</a:t>
            </a:r>
          </a:p>
          <a:p>
            <a:pPr lvl="1" eaLnBrk="1" hangingPunct="1"/>
            <a:r>
              <a:rPr lang="es-ES" altLang="es-MX">
                <a:solidFill>
                  <a:schemeClr val="accent2"/>
                </a:solidFill>
              </a:rPr>
              <a:t>Teclado: seleccionar con el ratón previamente los objetos</a:t>
            </a:r>
          </a:p>
          <a:p>
            <a:pPr lvl="2" eaLnBrk="1" hangingPunct="1"/>
            <a:r>
              <a:rPr lang="es-ES" altLang="es-MX">
                <a:solidFill>
                  <a:schemeClr val="accent2"/>
                </a:solidFill>
              </a:rPr>
              <a:t>Copiar (Botón dcho. </a:t>
            </a:r>
            <a:r>
              <a:rPr lang="es-ES" altLang="es-MX">
                <a:solidFill>
                  <a:schemeClr val="accent2"/>
                </a:solidFill>
                <a:sym typeface="Wingdings" panose="05000000000000000000" pitchFamily="2" charset="2"/>
              </a:rPr>
              <a:t></a:t>
            </a:r>
            <a:r>
              <a:rPr lang="es-ES" altLang="es-MX">
                <a:solidFill>
                  <a:schemeClr val="accent2"/>
                </a:solidFill>
              </a:rPr>
              <a:t> Copiar), Ctrl + c</a:t>
            </a:r>
          </a:p>
          <a:p>
            <a:pPr lvl="2" eaLnBrk="1" hangingPunct="1"/>
            <a:r>
              <a:rPr lang="es-ES" altLang="es-MX">
                <a:solidFill>
                  <a:schemeClr val="accent2"/>
                </a:solidFill>
              </a:rPr>
              <a:t>Cortar (Botón dcho. </a:t>
            </a:r>
            <a:r>
              <a:rPr lang="es-ES" altLang="es-MX">
                <a:solidFill>
                  <a:schemeClr val="accent2"/>
                </a:solidFill>
                <a:sym typeface="Wingdings" panose="05000000000000000000" pitchFamily="2" charset="2"/>
              </a:rPr>
              <a:t></a:t>
            </a:r>
            <a:r>
              <a:rPr lang="es-ES" altLang="es-MX">
                <a:solidFill>
                  <a:schemeClr val="accent2"/>
                </a:solidFill>
              </a:rPr>
              <a:t> Cortar), Ctrl + x</a:t>
            </a:r>
          </a:p>
          <a:p>
            <a:pPr lvl="2" eaLnBrk="1" hangingPunct="1"/>
            <a:r>
              <a:rPr lang="es-ES" altLang="es-MX">
                <a:solidFill>
                  <a:schemeClr val="accent2"/>
                </a:solidFill>
              </a:rPr>
              <a:t>Pegar (Botón dcho. </a:t>
            </a:r>
            <a:r>
              <a:rPr lang="es-ES" altLang="es-MX">
                <a:solidFill>
                  <a:schemeClr val="accent2"/>
                </a:solidFill>
                <a:sym typeface="Wingdings" panose="05000000000000000000" pitchFamily="2" charset="2"/>
              </a:rPr>
              <a:t></a:t>
            </a:r>
            <a:r>
              <a:rPr lang="es-ES" altLang="es-MX">
                <a:solidFill>
                  <a:schemeClr val="accent2"/>
                </a:solidFill>
              </a:rPr>
              <a:t> Pegar), Ctrl + v</a:t>
            </a:r>
          </a:p>
          <a:p>
            <a:pPr lvl="2" eaLnBrk="1" hangingPunct="1"/>
            <a:r>
              <a:rPr lang="es-ES" altLang="es-MX">
                <a:solidFill>
                  <a:schemeClr val="accent2"/>
                </a:solidFill>
              </a:rPr>
              <a:t>Deshacer (Editar </a:t>
            </a:r>
            <a:r>
              <a:rPr lang="es-ES" altLang="es-MX">
                <a:solidFill>
                  <a:schemeClr val="accent2"/>
                </a:solidFill>
                <a:sym typeface="Wingdings" panose="05000000000000000000" pitchFamily="2" charset="2"/>
              </a:rPr>
              <a:t> Deshacer</a:t>
            </a:r>
            <a:r>
              <a:rPr lang="es-ES" altLang="es-MX">
                <a:solidFill>
                  <a:schemeClr val="accent2"/>
                </a:solidFill>
              </a:rPr>
              <a:t>), Ctrl + z</a:t>
            </a:r>
          </a:p>
        </p:txBody>
      </p:sp>
      <p:sp>
        <p:nvSpPr>
          <p:cNvPr id="41989" name="Rectangle 1">
            <a:extLst>
              <a:ext uri="{FF2B5EF4-FFF2-40B4-BE49-F238E27FC236}">
                <a16:creationId xmlns:a16="http://schemas.microsoft.com/office/drawing/2014/main" id="{FB052EAE-B479-47C0-B8E1-61A075F7C8D0}"/>
              </a:ext>
            </a:extLst>
          </p:cNvPr>
          <p:cNvSpPr>
            <a:spLocks noChangeArrowheads="1"/>
          </p:cNvSpPr>
          <p:nvPr/>
        </p:nvSpPr>
        <p:spPr bwMode="auto">
          <a:xfrm>
            <a:off x="1909762" y="473075"/>
            <a:ext cx="7543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defTabSz="914400" eaLnBrk="1" hangingPunct="1">
              <a:lnSpc>
                <a:spcPct val="100000"/>
              </a:lnSpc>
              <a:buClrTx/>
              <a:buSzTx/>
              <a:buFontTx/>
              <a:buNone/>
            </a:pPr>
            <a:r>
              <a:rPr lang="en-GB" altLang="es-MX" sz="2800" dirty="0">
                <a:solidFill>
                  <a:schemeClr val="tx2"/>
                </a:solidFill>
                <a:latin typeface="Verdana" panose="020B0604030504040204" pitchFamily="34" charset="0"/>
              </a:rPr>
              <a:t>SISTEMA OPERATIVO. WINDOWS</a:t>
            </a:r>
            <a:br>
              <a:rPr lang="en-GB" altLang="es-MX" sz="2800" dirty="0">
                <a:solidFill>
                  <a:schemeClr val="tx2"/>
                </a:solidFill>
                <a:latin typeface="Verdana" panose="020B0604030504040204" pitchFamily="34" charset="0"/>
              </a:rPr>
            </a:br>
            <a:r>
              <a:rPr lang="en-GB" altLang="es-MX" sz="2800" dirty="0">
                <a:solidFill>
                  <a:schemeClr val="tx2"/>
                </a:solidFill>
                <a:latin typeface="Verdana" panose="020B0604030504040204" pitchFamily="34" charset="0"/>
              </a:rPr>
              <a:t>	</a:t>
            </a:r>
            <a:r>
              <a:rPr lang="en-GB" altLang="es-MX" sz="2800" dirty="0" err="1">
                <a:solidFill>
                  <a:schemeClr val="tx2"/>
                </a:solidFill>
                <a:latin typeface="Verdana" panose="020B0604030504040204" pitchFamily="34" charset="0"/>
              </a:rPr>
              <a:t>Explorador</a:t>
            </a:r>
            <a:r>
              <a:rPr lang="en-GB" altLang="es-MX" sz="2800" dirty="0">
                <a:solidFill>
                  <a:schemeClr val="tx2"/>
                </a:solidFill>
                <a:latin typeface="Verdana" panose="020B0604030504040204" pitchFamily="34" charset="0"/>
              </a:rPr>
              <a:t> de Windows</a:t>
            </a:r>
          </a:p>
        </p:txBody>
      </p:sp>
      <p:sp>
        <p:nvSpPr>
          <p:cNvPr id="41990" name="Line 5">
            <a:extLst>
              <a:ext uri="{FF2B5EF4-FFF2-40B4-BE49-F238E27FC236}">
                <a16:creationId xmlns:a16="http://schemas.microsoft.com/office/drawing/2014/main" id="{C02E32E1-0629-47D7-8EB4-C69B24995A8D}"/>
              </a:ext>
            </a:extLst>
          </p:cNvPr>
          <p:cNvSpPr>
            <a:spLocks noChangeShapeType="1"/>
          </p:cNvSpPr>
          <p:nvPr/>
        </p:nvSpPr>
        <p:spPr bwMode="auto">
          <a:xfrm>
            <a:off x="34925" y="6581775"/>
            <a:ext cx="9144000" cy="0"/>
          </a:xfrm>
          <a:prstGeom prst="line">
            <a:avLst/>
          </a:prstGeom>
          <a:noFill/>
          <a:ln w="9525">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1991" name="Text Box 6">
            <a:extLst>
              <a:ext uri="{FF2B5EF4-FFF2-40B4-BE49-F238E27FC236}">
                <a16:creationId xmlns:a16="http://schemas.microsoft.com/office/drawing/2014/main" id="{8D362BB0-58A8-44D6-A117-5F739F77F1ED}"/>
              </a:ext>
            </a:extLst>
          </p:cNvPr>
          <p:cNvSpPr txBox="1">
            <a:spLocks noChangeArrowheads="1"/>
          </p:cNvSpPr>
          <p:nvPr/>
        </p:nvSpPr>
        <p:spPr bwMode="auto">
          <a:xfrm>
            <a:off x="41275" y="6550025"/>
            <a:ext cx="922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r>
              <a:rPr lang="de-DE" altLang="es-MX" sz="1400">
                <a:solidFill>
                  <a:srgbClr val="99CCFF"/>
                </a:solidFill>
              </a:rPr>
              <a:t>Edopena                                                                             </a:t>
            </a:r>
            <a:fld id="{1B404C66-3325-41C7-86E6-94F99ED42B4E}" type="slidenum">
              <a:rPr altLang="es-MX" sz="1400" noProof="1">
                <a:solidFill>
                  <a:srgbClr val="99CCFF"/>
                </a:solidFill>
              </a:rPr>
              <a:pPr/>
              <a:t>14</a:t>
            </a:fld>
            <a:endParaRPr lang="es-MX" altLang="es-MX" sz="1400" noProof="1">
              <a:solidFill>
                <a:srgbClr val="99CCFF"/>
              </a:solidFill>
            </a:endParaRPr>
          </a:p>
        </p:txBody>
      </p:sp>
    </p:spTree>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71D19E1A-0E7F-476E-948F-46F74F05D4D2}"/>
              </a:ext>
            </a:extLst>
          </p:cNvPr>
          <p:cNvSpPr>
            <a:spLocks noGrp="1" noChangeArrowheads="1"/>
          </p:cNvSpPr>
          <p:nvPr>
            <p:ph sz="quarter" idx="1"/>
          </p:nvPr>
        </p:nvSpPr>
        <p:spPr>
          <a:xfrm>
            <a:off x="411163" y="1411288"/>
            <a:ext cx="8229600" cy="4654550"/>
          </a:xfrm>
        </p:spPr>
        <p:txBody>
          <a:bodyPr>
            <a:spAutoFit/>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s-MX" sz="2600" b="1">
                <a:solidFill>
                  <a:srgbClr val="B32C16"/>
                </a:solidFill>
                <a:latin typeface="Times New Roman" panose="02020603050405020304" pitchFamily="18" charset="0"/>
                <a:cs typeface="Times New Roman" panose="02020603050405020304" pitchFamily="18" charset="0"/>
              </a:rPr>
              <a:t>Ejercicio</a:t>
            </a:r>
          </a:p>
          <a:p>
            <a:pPr eaLnBrk="1" hangingPunct="1">
              <a:lnSpc>
                <a:spcPct val="94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600">
                <a:solidFill>
                  <a:srgbClr val="B32C16"/>
                </a:solidFill>
                <a:latin typeface="Times New Roman" panose="02020603050405020304" pitchFamily="18" charset="0"/>
                <a:cs typeface="Times New Roman" panose="02020603050405020304" pitchFamily="18" charset="0"/>
              </a:rPr>
              <a:t>Para crear una carpeta nueva:</a:t>
            </a:r>
          </a:p>
          <a:p>
            <a:pPr lvl="1" eaLnBrk="1" hangingPunct="1">
              <a:lnSpc>
                <a:spcPct val="94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800">
                <a:latin typeface="Times New Roman" panose="02020603050405020304" pitchFamily="18" charset="0"/>
                <a:cs typeface="Times New Roman" panose="02020603050405020304" pitchFamily="18" charset="0"/>
              </a:rPr>
              <a:t>1. Abra el </a:t>
            </a:r>
            <a:r>
              <a:rPr lang="es-ES" altLang="es-MX" sz="1800">
                <a:solidFill>
                  <a:srgbClr val="B32C16"/>
                </a:solidFill>
                <a:latin typeface="Times New Roman" panose="02020603050405020304" pitchFamily="18" charset="0"/>
                <a:cs typeface="Times New Roman" panose="02020603050405020304" pitchFamily="18" charset="0"/>
              </a:rPr>
              <a:t>Explorador de Windows</a:t>
            </a:r>
          </a:p>
          <a:p>
            <a:pPr lvl="1" eaLnBrk="1" hangingPunct="1">
              <a:lnSpc>
                <a:spcPct val="94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800">
                <a:latin typeface="Times New Roman" panose="02020603050405020304" pitchFamily="18" charset="0"/>
                <a:cs typeface="Times New Roman" panose="02020603050405020304" pitchFamily="18" charset="0"/>
              </a:rPr>
              <a:t>2. Haga clic en la unidad o en la carpeta donde desea crear una carpeta nueva (C </a:t>
            </a:r>
            <a:r>
              <a:rPr lang="es-ES" altLang="es-MX" sz="1800">
                <a:latin typeface="Times New Roman" panose="02020603050405020304" pitchFamily="18" charset="0"/>
                <a:cs typeface="Times New Roman" panose="02020603050405020304" pitchFamily="18" charset="0"/>
                <a:sym typeface="Wingdings" panose="05000000000000000000" pitchFamily="2" charset="2"/>
              </a:rPr>
              <a:t> temp/)</a:t>
            </a:r>
            <a:endParaRPr lang="es-ES" altLang="es-MX" sz="1800">
              <a:latin typeface="Times New Roman" panose="02020603050405020304" pitchFamily="18" charset="0"/>
              <a:cs typeface="Times New Roman" panose="02020603050405020304" pitchFamily="18" charset="0"/>
            </a:endParaRPr>
          </a:p>
          <a:p>
            <a:pPr lvl="1" eaLnBrk="1" hangingPunct="1">
              <a:lnSpc>
                <a:spcPct val="94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800">
                <a:latin typeface="Times New Roman" panose="02020603050405020304" pitchFamily="18" charset="0"/>
                <a:cs typeface="Times New Roman" panose="02020603050405020304" pitchFamily="18" charset="0"/>
              </a:rPr>
              <a:t>3. En el menú </a:t>
            </a:r>
            <a:r>
              <a:rPr lang="es-ES" altLang="es-MX" sz="1800">
                <a:solidFill>
                  <a:srgbClr val="B32C16"/>
                </a:solidFill>
                <a:latin typeface="Times New Roman" panose="02020603050405020304" pitchFamily="18" charset="0"/>
                <a:cs typeface="Times New Roman" panose="02020603050405020304" pitchFamily="18" charset="0"/>
              </a:rPr>
              <a:t>Archivo</a:t>
            </a:r>
            <a:r>
              <a:rPr lang="es-ES" altLang="es-MX" sz="1800">
                <a:latin typeface="Times New Roman" panose="02020603050405020304" pitchFamily="18" charset="0"/>
                <a:cs typeface="Times New Roman" panose="02020603050405020304" pitchFamily="18" charset="0"/>
              </a:rPr>
              <a:t>, seleccione </a:t>
            </a:r>
            <a:r>
              <a:rPr lang="es-ES" altLang="es-MX" sz="1800">
                <a:solidFill>
                  <a:srgbClr val="B32C16"/>
                </a:solidFill>
                <a:latin typeface="Times New Roman" panose="02020603050405020304" pitchFamily="18" charset="0"/>
                <a:cs typeface="Times New Roman" panose="02020603050405020304" pitchFamily="18" charset="0"/>
              </a:rPr>
              <a:t>Nuevo</a:t>
            </a:r>
            <a:r>
              <a:rPr lang="es-ES" altLang="es-MX" sz="1800">
                <a:latin typeface="Times New Roman" panose="02020603050405020304" pitchFamily="18" charset="0"/>
                <a:cs typeface="Times New Roman" panose="02020603050405020304" pitchFamily="18" charset="0"/>
              </a:rPr>
              <a:t> y, a continuación, haga clic en </a:t>
            </a:r>
            <a:r>
              <a:rPr lang="es-ES" altLang="es-MX" sz="1800">
                <a:solidFill>
                  <a:srgbClr val="B32C16"/>
                </a:solidFill>
                <a:latin typeface="Times New Roman" panose="02020603050405020304" pitchFamily="18" charset="0"/>
                <a:cs typeface="Times New Roman" panose="02020603050405020304" pitchFamily="18" charset="0"/>
              </a:rPr>
              <a:t>Carpeta</a:t>
            </a:r>
          </a:p>
          <a:p>
            <a:pPr lvl="1" eaLnBrk="1" hangingPunct="1">
              <a:lnSpc>
                <a:spcPct val="94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800">
                <a:latin typeface="Times New Roman" panose="02020603050405020304" pitchFamily="18" charset="0"/>
                <a:cs typeface="Times New Roman" panose="02020603050405020304" pitchFamily="18" charset="0"/>
              </a:rPr>
              <a:t>4. Escriba un nombre para la carpeta nueva y presione </a:t>
            </a:r>
            <a:r>
              <a:rPr lang="es-ES" altLang="es-MX" sz="1800">
                <a:solidFill>
                  <a:srgbClr val="B32C16"/>
                </a:solidFill>
                <a:latin typeface="Times New Roman" panose="02020603050405020304" pitchFamily="18" charset="0"/>
                <a:cs typeface="Times New Roman" panose="02020603050405020304" pitchFamily="18" charset="0"/>
              </a:rPr>
              <a:t>INTRO</a:t>
            </a:r>
            <a:r>
              <a:rPr lang="es-ES" altLang="es-MX" sz="1800">
                <a:latin typeface="Times New Roman" panose="02020603050405020304" pitchFamily="18" charset="0"/>
                <a:cs typeface="Times New Roman" panose="02020603050405020304" pitchFamily="18" charset="0"/>
              </a:rPr>
              <a:t> (la tecla grande del teclado)</a:t>
            </a:r>
          </a:p>
          <a:p>
            <a:pPr eaLnBrk="1" hangingPunct="1">
              <a:lnSpc>
                <a:spcPct val="94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800">
                <a:solidFill>
                  <a:srgbClr val="B32C16"/>
                </a:solidFill>
                <a:latin typeface="Times New Roman" panose="02020603050405020304" pitchFamily="18" charset="0"/>
                <a:cs typeface="Times New Roman" panose="02020603050405020304" pitchFamily="18" charset="0"/>
              </a:rPr>
              <a:t>Nota:</a:t>
            </a:r>
          </a:p>
          <a:p>
            <a:pPr lvl="1" eaLnBrk="1" hangingPunct="1">
              <a:lnSpc>
                <a:spcPct val="94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600">
                <a:latin typeface="Times New Roman" panose="02020603050405020304" pitchFamily="18" charset="0"/>
                <a:cs typeface="Times New Roman" panose="02020603050405020304" pitchFamily="18" charset="0"/>
              </a:rPr>
              <a:t>Para abrir el </a:t>
            </a:r>
            <a:r>
              <a:rPr lang="es-ES" altLang="es-MX" sz="1600">
                <a:solidFill>
                  <a:srgbClr val="B32C16"/>
                </a:solidFill>
                <a:latin typeface="Times New Roman" panose="02020603050405020304" pitchFamily="18" charset="0"/>
                <a:cs typeface="Times New Roman" panose="02020603050405020304" pitchFamily="18" charset="0"/>
              </a:rPr>
              <a:t>Explorador de Windows</a:t>
            </a:r>
            <a:r>
              <a:rPr lang="es-ES" altLang="es-MX" sz="1600">
                <a:latin typeface="Times New Roman" panose="02020603050405020304" pitchFamily="18" charset="0"/>
                <a:cs typeface="Times New Roman" panose="02020603050405020304" pitchFamily="18" charset="0"/>
              </a:rPr>
              <a:t>, haga clic en </a:t>
            </a:r>
            <a:r>
              <a:rPr lang="es-ES" altLang="es-MX" sz="1600">
                <a:solidFill>
                  <a:srgbClr val="B32C16"/>
                </a:solidFill>
                <a:latin typeface="Times New Roman" panose="02020603050405020304" pitchFamily="18" charset="0"/>
                <a:cs typeface="Times New Roman" panose="02020603050405020304" pitchFamily="18" charset="0"/>
              </a:rPr>
              <a:t>Inicio</a:t>
            </a:r>
            <a:r>
              <a:rPr lang="es-ES" altLang="es-MX" sz="1600">
                <a:latin typeface="Times New Roman" panose="02020603050405020304" pitchFamily="18" charset="0"/>
                <a:cs typeface="Times New Roman" panose="02020603050405020304" pitchFamily="18" charset="0"/>
              </a:rPr>
              <a:t>, seleccione </a:t>
            </a:r>
            <a:r>
              <a:rPr lang="es-ES" altLang="es-MX" sz="1600">
                <a:solidFill>
                  <a:srgbClr val="B32C16"/>
                </a:solidFill>
                <a:latin typeface="Times New Roman" panose="02020603050405020304" pitchFamily="18" charset="0"/>
                <a:cs typeface="Times New Roman" panose="02020603050405020304" pitchFamily="18" charset="0"/>
              </a:rPr>
              <a:t>Programas</a:t>
            </a:r>
            <a:r>
              <a:rPr lang="es-ES" altLang="es-MX" sz="1600">
                <a:latin typeface="Times New Roman" panose="02020603050405020304" pitchFamily="18" charset="0"/>
                <a:cs typeface="Times New Roman" panose="02020603050405020304" pitchFamily="18" charset="0"/>
              </a:rPr>
              <a:t>, </a:t>
            </a:r>
            <a:r>
              <a:rPr lang="es-ES" altLang="es-MX" sz="1600">
                <a:solidFill>
                  <a:srgbClr val="B32C16"/>
                </a:solidFill>
                <a:latin typeface="Times New Roman" panose="02020603050405020304" pitchFamily="18" charset="0"/>
                <a:cs typeface="Times New Roman" panose="02020603050405020304" pitchFamily="18" charset="0"/>
              </a:rPr>
              <a:t>Accesorios</a:t>
            </a:r>
            <a:r>
              <a:rPr lang="es-ES" altLang="es-MX" sz="1600">
                <a:latin typeface="Times New Roman" panose="02020603050405020304" pitchFamily="18" charset="0"/>
                <a:cs typeface="Times New Roman" panose="02020603050405020304" pitchFamily="18" charset="0"/>
              </a:rPr>
              <a:t> y, a continuación, haga clic en </a:t>
            </a:r>
            <a:r>
              <a:rPr lang="es-ES" altLang="es-MX" sz="1600">
                <a:solidFill>
                  <a:srgbClr val="B32C16"/>
                </a:solidFill>
                <a:latin typeface="Times New Roman" panose="02020603050405020304" pitchFamily="18" charset="0"/>
                <a:cs typeface="Times New Roman" panose="02020603050405020304" pitchFamily="18" charset="0"/>
              </a:rPr>
              <a:t>Explorador de Windows</a:t>
            </a:r>
            <a:r>
              <a:rPr lang="es-ES" altLang="es-MX" sz="1600">
                <a:latin typeface="Times New Roman" panose="02020603050405020304" pitchFamily="18" charset="0"/>
                <a:cs typeface="Times New Roman" panose="02020603050405020304" pitchFamily="18" charset="0"/>
              </a:rPr>
              <a:t>.</a:t>
            </a:r>
          </a:p>
          <a:p>
            <a:pPr lvl="1" eaLnBrk="1" hangingPunct="1">
              <a:lnSpc>
                <a:spcPct val="94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600">
                <a:latin typeface="Times New Roman" panose="02020603050405020304" pitchFamily="18" charset="0"/>
                <a:cs typeface="Times New Roman" panose="02020603050405020304" pitchFamily="18" charset="0"/>
              </a:rPr>
              <a:t>Igualmente, puede crear una carpeta nueva si hace clic con el botón derecho del ratón en una zona en blanco del panel derecho del Explorador de Windows o en el escritorio, selecciona Nuevo y, a continuación, hace clic en Carpeta.</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s-MX" sz="1800"/>
          </a:p>
        </p:txBody>
      </p:sp>
      <p:sp>
        <p:nvSpPr>
          <p:cNvPr id="43011" name="5 Marcador de número de diapositiva">
            <a:extLst>
              <a:ext uri="{FF2B5EF4-FFF2-40B4-BE49-F238E27FC236}">
                <a16:creationId xmlns:a16="http://schemas.microsoft.com/office/drawing/2014/main" id="{6C4F3445-AB47-4FA3-9B06-3318CEEF854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eaLnBrk="1" hangingPunct="1"/>
            <a:fld id="{3F8D365C-78AF-4A31-81C5-BF9A3C1F50AD}" type="slidenum">
              <a:rPr lang="en-GB" altLang="es-MX">
                <a:solidFill>
                  <a:srgbClr val="FFFFFF"/>
                </a:solidFill>
              </a:rPr>
              <a:pPr eaLnBrk="1" hangingPunct="1"/>
              <a:t>15</a:t>
            </a:fld>
            <a:endParaRPr lang="en-GB" altLang="es-MX">
              <a:solidFill>
                <a:srgbClr val="FFFFFF"/>
              </a:solidFill>
            </a:endParaRPr>
          </a:p>
        </p:txBody>
      </p:sp>
      <p:sp>
        <p:nvSpPr>
          <p:cNvPr id="43012" name="Rectangle 1">
            <a:extLst>
              <a:ext uri="{FF2B5EF4-FFF2-40B4-BE49-F238E27FC236}">
                <a16:creationId xmlns:a16="http://schemas.microsoft.com/office/drawing/2014/main" id="{6FECF419-9B54-4E97-8BAD-0D17254B4604}"/>
              </a:ext>
            </a:extLst>
          </p:cNvPr>
          <p:cNvSpPr>
            <a:spLocks noChangeArrowheads="1"/>
          </p:cNvSpPr>
          <p:nvPr/>
        </p:nvSpPr>
        <p:spPr bwMode="auto">
          <a:xfrm>
            <a:off x="1441939" y="368301"/>
            <a:ext cx="7543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defTabSz="914400" eaLnBrk="1" hangingPunct="1">
              <a:lnSpc>
                <a:spcPct val="100000"/>
              </a:lnSpc>
              <a:buClrTx/>
              <a:buSzTx/>
              <a:buFontTx/>
              <a:buNone/>
            </a:pPr>
            <a:r>
              <a:rPr lang="en-GB" altLang="es-MX" sz="2800" dirty="0">
                <a:solidFill>
                  <a:schemeClr val="tx2"/>
                </a:solidFill>
                <a:latin typeface="Verdana" panose="020B0604030504040204" pitchFamily="34" charset="0"/>
              </a:rPr>
              <a:t>SISTEMA OPERATIVO. WINDOWS</a:t>
            </a:r>
            <a:br>
              <a:rPr lang="en-GB" altLang="es-MX" sz="2800" dirty="0">
                <a:solidFill>
                  <a:schemeClr val="tx2"/>
                </a:solidFill>
                <a:latin typeface="Verdana" panose="020B0604030504040204" pitchFamily="34" charset="0"/>
              </a:rPr>
            </a:br>
            <a:r>
              <a:rPr lang="en-GB" altLang="es-MX" sz="2800" dirty="0">
                <a:solidFill>
                  <a:schemeClr val="tx2"/>
                </a:solidFill>
                <a:latin typeface="Verdana" panose="020B0604030504040204" pitchFamily="34" charset="0"/>
              </a:rPr>
              <a:t>	</a:t>
            </a:r>
            <a:r>
              <a:rPr lang="en-GB" altLang="es-MX" sz="2800" dirty="0" err="1">
                <a:solidFill>
                  <a:schemeClr val="tx2"/>
                </a:solidFill>
                <a:latin typeface="Verdana" panose="020B0604030504040204" pitchFamily="34" charset="0"/>
              </a:rPr>
              <a:t>Explorador</a:t>
            </a:r>
            <a:r>
              <a:rPr lang="en-GB" altLang="es-MX" sz="2800" dirty="0">
                <a:solidFill>
                  <a:schemeClr val="tx2"/>
                </a:solidFill>
                <a:latin typeface="Verdana" panose="020B0604030504040204" pitchFamily="34" charset="0"/>
              </a:rPr>
              <a:t> de Windows</a:t>
            </a:r>
          </a:p>
        </p:txBody>
      </p:sp>
      <p:sp>
        <p:nvSpPr>
          <p:cNvPr id="43013" name="Line 5">
            <a:extLst>
              <a:ext uri="{FF2B5EF4-FFF2-40B4-BE49-F238E27FC236}">
                <a16:creationId xmlns:a16="http://schemas.microsoft.com/office/drawing/2014/main" id="{EA846945-87CF-4B9E-8271-BBED3BAF377B}"/>
              </a:ext>
            </a:extLst>
          </p:cNvPr>
          <p:cNvSpPr>
            <a:spLocks noChangeShapeType="1"/>
          </p:cNvSpPr>
          <p:nvPr/>
        </p:nvSpPr>
        <p:spPr bwMode="auto">
          <a:xfrm>
            <a:off x="34925" y="6581775"/>
            <a:ext cx="9144000" cy="0"/>
          </a:xfrm>
          <a:prstGeom prst="line">
            <a:avLst/>
          </a:prstGeom>
          <a:noFill/>
          <a:ln w="9525">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14" name="Text Box 6">
            <a:extLst>
              <a:ext uri="{FF2B5EF4-FFF2-40B4-BE49-F238E27FC236}">
                <a16:creationId xmlns:a16="http://schemas.microsoft.com/office/drawing/2014/main" id="{C34F119E-DA7B-4452-9202-A3CBC78988BE}"/>
              </a:ext>
            </a:extLst>
          </p:cNvPr>
          <p:cNvSpPr txBox="1">
            <a:spLocks noChangeArrowheads="1"/>
          </p:cNvSpPr>
          <p:nvPr/>
        </p:nvSpPr>
        <p:spPr bwMode="auto">
          <a:xfrm>
            <a:off x="41275" y="6550025"/>
            <a:ext cx="922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r>
              <a:rPr lang="de-DE" altLang="es-MX" sz="1400">
                <a:solidFill>
                  <a:srgbClr val="99CCFF"/>
                </a:solidFill>
              </a:rPr>
              <a:t>Edopena                                                                             </a:t>
            </a:r>
            <a:fld id="{25FD18AF-2FC1-425E-BBFC-85F5F452CD34}" type="slidenum">
              <a:rPr altLang="es-MX" sz="1400" noProof="1">
                <a:solidFill>
                  <a:srgbClr val="99CCFF"/>
                </a:solidFill>
              </a:rPr>
              <a:pPr/>
              <a:t>15</a:t>
            </a:fld>
            <a:endParaRPr lang="es-MX" altLang="es-MX" sz="1400" noProof="1">
              <a:solidFill>
                <a:srgbClr val="99CCFF"/>
              </a:solidFill>
            </a:endParaRPr>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B4B59441-81F9-42A3-BF3B-15107528EAE7}"/>
              </a:ext>
            </a:extLst>
          </p:cNvPr>
          <p:cNvSpPr>
            <a:spLocks noGrp="1" noChangeArrowheads="1"/>
          </p:cNvSpPr>
          <p:nvPr>
            <p:ph sz="quarter" idx="1"/>
          </p:nvPr>
        </p:nvSpPr>
        <p:spPr>
          <a:xfrm>
            <a:off x="411163" y="1693863"/>
            <a:ext cx="8229600" cy="4111625"/>
          </a:xfrm>
        </p:spPr>
        <p:txBody>
          <a:bodyPr>
            <a:spAutoFit/>
          </a:bodyPr>
          <a:lstStyle/>
          <a:p>
            <a:pPr eaLnBrk="1" hangingPunct="1">
              <a:lnSpc>
                <a:spcPct val="84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900" b="1">
                <a:solidFill>
                  <a:srgbClr val="B32C16"/>
                </a:solidFill>
                <a:latin typeface="Times New Roman" panose="02020603050405020304" pitchFamily="18" charset="0"/>
                <a:cs typeface="Times New Roman" panose="02020603050405020304" pitchFamily="18" charset="0"/>
              </a:rPr>
              <a:t>Ejercicio</a:t>
            </a:r>
          </a:p>
          <a:p>
            <a:pPr eaLnBrk="1" hangingPunct="1">
              <a:lnSpc>
                <a:spcPct val="84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900">
                <a:solidFill>
                  <a:srgbClr val="B32C16"/>
                </a:solidFill>
                <a:latin typeface="Times New Roman" panose="02020603050405020304" pitchFamily="18" charset="0"/>
                <a:cs typeface="Times New Roman" panose="02020603050405020304" pitchFamily="18" charset="0"/>
              </a:rPr>
              <a:t>Para copiar o mover un archivo o una carpeta</a:t>
            </a:r>
          </a:p>
          <a:p>
            <a:pPr lvl="1" eaLnBrk="1" hangingPunct="1">
              <a:lnSpc>
                <a:spcPct val="84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700">
                <a:latin typeface="Times New Roman" panose="02020603050405020304" pitchFamily="18" charset="0"/>
                <a:cs typeface="Times New Roman" panose="02020603050405020304" pitchFamily="18" charset="0"/>
              </a:rPr>
              <a:t>1. Abra el Explorador de Windows.</a:t>
            </a:r>
          </a:p>
          <a:p>
            <a:pPr lvl="1" eaLnBrk="1" hangingPunct="1">
              <a:lnSpc>
                <a:spcPct val="84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700">
                <a:latin typeface="Times New Roman" panose="02020603050405020304" pitchFamily="18" charset="0"/>
                <a:cs typeface="Times New Roman" panose="02020603050405020304" pitchFamily="18" charset="0"/>
              </a:rPr>
              <a:t>2. Haga clic en la unidad o carpeta con la que desea trabajar.</a:t>
            </a:r>
          </a:p>
          <a:p>
            <a:pPr lvl="1" eaLnBrk="1" hangingPunct="1">
              <a:lnSpc>
                <a:spcPct val="84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700">
                <a:latin typeface="Times New Roman" panose="02020603050405020304" pitchFamily="18" charset="0"/>
                <a:cs typeface="Times New Roman" panose="02020603050405020304" pitchFamily="18" charset="0"/>
              </a:rPr>
              <a:t>3. Haga clic en el archivo o carpeta que desea copiar o mover.</a:t>
            </a:r>
          </a:p>
          <a:p>
            <a:pPr lvl="1" eaLnBrk="1" hangingPunct="1">
              <a:lnSpc>
                <a:spcPct val="84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700">
                <a:latin typeface="Times New Roman" panose="02020603050405020304" pitchFamily="18" charset="0"/>
                <a:cs typeface="Times New Roman" panose="02020603050405020304" pitchFamily="18" charset="0"/>
              </a:rPr>
              <a:t>4. En el menú </a:t>
            </a:r>
            <a:r>
              <a:rPr lang="es-ES" altLang="es-MX" sz="1700" b="1">
                <a:latin typeface="Times New Roman" panose="02020603050405020304" pitchFamily="18" charset="0"/>
                <a:cs typeface="Times New Roman" panose="02020603050405020304" pitchFamily="18" charset="0"/>
              </a:rPr>
              <a:t>Edición</a:t>
            </a:r>
            <a:r>
              <a:rPr lang="es-ES" altLang="es-MX" sz="1700">
                <a:latin typeface="Times New Roman" panose="02020603050405020304" pitchFamily="18" charset="0"/>
                <a:cs typeface="Times New Roman" panose="02020603050405020304" pitchFamily="18" charset="0"/>
              </a:rPr>
              <a:t>, haga clic en </a:t>
            </a:r>
            <a:r>
              <a:rPr lang="es-ES" altLang="es-MX" sz="1700" b="1">
                <a:latin typeface="Times New Roman" panose="02020603050405020304" pitchFamily="18" charset="0"/>
                <a:cs typeface="Times New Roman" panose="02020603050405020304" pitchFamily="18" charset="0"/>
              </a:rPr>
              <a:t>Copiar</a:t>
            </a:r>
            <a:r>
              <a:rPr lang="es-ES" altLang="es-MX" sz="1700">
                <a:latin typeface="Times New Roman" panose="02020603050405020304" pitchFamily="18" charset="0"/>
                <a:cs typeface="Times New Roman" panose="02020603050405020304" pitchFamily="18" charset="0"/>
              </a:rPr>
              <a:t>. O bien, haga clic en </a:t>
            </a:r>
            <a:r>
              <a:rPr lang="es-ES" altLang="es-MX" sz="1700" b="1">
                <a:latin typeface="Times New Roman" panose="02020603050405020304" pitchFamily="18" charset="0"/>
                <a:cs typeface="Times New Roman" panose="02020603050405020304" pitchFamily="18" charset="0"/>
              </a:rPr>
              <a:t>Cortar </a:t>
            </a:r>
            <a:r>
              <a:rPr lang="es-ES" altLang="es-MX" sz="1700">
                <a:latin typeface="Times New Roman" panose="02020603050405020304" pitchFamily="18" charset="0"/>
                <a:cs typeface="Times New Roman" panose="02020603050405020304" pitchFamily="18" charset="0"/>
              </a:rPr>
              <a:t>para mover el elemento.</a:t>
            </a:r>
          </a:p>
          <a:p>
            <a:pPr lvl="1" eaLnBrk="1" hangingPunct="1">
              <a:lnSpc>
                <a:spcPct val="84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700">
                <a:latin typeface="Times New Roman" panose="02020603050405020304" pitchFamily="18" charset="0"/>
                <a:cs typeface="Times New Roman" panose="02020603050405020304" pitchFamily="18" charset="0"/>
              </a:rPr>
              <a:t>5. Abra la carpeta o la unidad de disco donde desee copiar o mover el elemento.</a:t>
            </a:r>
          </a:p>
          <a:p>
            <a:pPr lvl="1" eaLnBrk="1" hangingPunct="1">
              <a:lnSpc>
                <a:spcPct val="84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700">
                <a:latin typeface="Times New Roman" panose="02020603050405020304" pitchFamily="18" charset="0"/>
                <a:cs typeface="Times New Roman" panose="02020603050405020304" pitchFamily="18" charset="0"/>
              </a:rPr>
              <a:t>6. En el menú </a:t>
            </a:r>
            <a:r>
              <a:rPr lang="es-ES" altLang="es-MX" sz="1700" b="1">
                <a:latin typeface="Times New Roman" panose="02020603050405020304" pitchFamily="18" charset="0"/>
                <a:cs typeface="Times New Roman" panose="02020603050405020304" pitchFamily="18" charset="0"/>
              </a:rPr>
              <a:t>Edición</a:t>
            </a:r>
            <a:r>
              <a:rPr lang="es-ES" altLang="es-MX" sz="1700">
                <a:latin typeface="Times New Roman" panose="02020603050405020304" pitchFamily="18" charset="0"/>
                <a:cs typeface="Times New Roman" panose="02020603050405020304" pitchFamily="18" charset="0"/>
              </a:rPr>
              <a:t>, haga clic en </a:t>
            </a:r>
            <a:r>
              <a:rPr lang="es-ES" altLang="es-MX" sz="1700" b="1">
                <a:latin typeface="Times New Roman" panose="02020603050405020304" pitchFamily="18" charset="0"/>
                <a:cs typeface="Times New Roman" panose="02020603050405020304" pitchFamily="18" charset="0"/>
              </a:rPr>
              <a:t>Pegar</a:t>
            </a:r>
            <a:r>
              <a:rPr lang="es-ES" altLang="es-MX" sz="1700">
                <a:latin typeface="Times New Roman" panose="02020603050405020304" pitchFamily="18" charset="0"/>
                <a:cs typeface="Times New Roman" panose="02020603050405020304" pitchFamily="18" charset="0"/>
              </a:rPr>
              <a:t>.</a:t>
            </a:r>
          </a:p>
          <a:p>
            <a:pPr eaLnBrk="1" hangingPunct="1">
              <a:lnSpc>
                <a:spcPct val="84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700">
                <a:solidFill>
                  <a:srgbClr val="B32C16"/>
                </a:solidFill>
                <a:latin typeface="Times New Roman" panose="02020603050405020304" pitchFamily="18" charset="0"/>
                <a:cs typeface="Times New Roman" panose="02020603050405020304" pitchFamily="18" charset="0"/>
              </a:rPr>
              <a:t>Notas:</a:t>
            </a:r>
          </a:p>
          <a:p>
            <a:pPr lvl="1" eaLnBrk="1" hangingPunct="1">
              <a:lnSpc>
                <a:spcPct val="84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500">
                <a:latin typeface="Times New Roman" panose="02020603050405020304" pitchFamily="18" charset="0"/>
                <a:cs typeface="Times New Roman" panose="02020603050405020304" pitchFamily="18" charset="0"/>
              </a:rPr>
              <a:t>Para abrir el Explorador de Windows, haga clic en </a:t>
            </a:r>
            <a:r>
              <a:rPr lang="es-ES" altLang="es-MX" sz="1500" b="1">
                <a:latin typeface="Times New Roman" panose="02020603050405020304" pitchFamily="18" charset="0"/>
                <a:cs typeface="Times New Roman" panose="02020603050405020304" pitchFamily="18" charset="0"/>
              </a:rPr>
              <a:t>Inicio</a:t>
            </a:r>
            <a:r>
              <a:rPr lang="es-ES" altLang="es-MX" sz="1500">
                <a:latin typeface="Times New Roman" panose="02020603050405020304" pitchFamily="18" charset="0"/>
                <a:cs typeface="Times New Roman" panose="02020603050405020304" pitchFamily="18" charset="0"/>
              </a:rPr>
              <a:t>, seleccione </a:t>
            </a:r>
            <a:r>
              <a:rPr lang="es-ES" altLang="es-MX" sz="1500" b="1">
                <a:latin typeface="Times New Roman" panose="02020603050405020304" pitchFamily="18" charset="0"/>
                <a:cs typeface="Times New Roman" panose="02020603050405020304" pitchFamily="18" charset="0"/>
              </a:rPr>
              <a:t>Programas</a:t>
            </a:r>
            <a:r>
              <a:rPr lang="es-ES" altLang="es-MX" sz="1500">
                <a:latin typeface="Times New Roman" panose="02020603050405020304" pitchFamily="18" charset="0"/>
                <a:cs typeface="Times New Roman" panose="02020603050405020304" pitchFamily="18" charset="0"/>
              </a:rPr>
              <a:t>, </a:t>
            </a:r>
            <a:r>
              <a:rPr lang="es-ES" altLang="es-MX" sz="1500" b="1">
                <a:latin typeface="Times New Roman" panose="02020603050405020304" pitchFamily="18" charset="0"/>
                <a:cs typeface="Times New Roman" panose="02020603050405020304" pitchFamily="18" charset="0"/>
              </a:rPr>
              <a:t>Accesorios </a:t>
            </a:r>
            <a:r>
              <a:rPr lang="es-ES" altLang="es-MX" sz="1500">
                <a:latin typeface="Times New Roman" panose="02020603050405020304" pitchFamily="18" charset="0"/>
                <a:cs typeface="Times New Roman" panose="02020603050405020304" pitchFamily="18" charset="0"/>
              </a:rPr>
              <a:t>y, a continuación, haga clic en </a:t>
            </a:r>
            <a:r>
              <a:rPr lang="es-ES" altLang="es-MX" sz="1500" b="1">
                <a:latin typeface="Times New Roman" panose="02020603050405020304" pitchFamily="18" charset="0"/>
                <a:cs typeface="Times New Roman" panose="02020603050405020304" pitchFamily="18" charset="0"/>
              </a:rPr>
              <a:t>Explorador de Windows</a:t>
            </a:r>
            <a:r>
              <a:rPr lang="es-ES" altLang="es-MX" sz="1500">
                <a:latin typeface="Times New Roman" panose="02020603050405020304" pitchFamily="18" charset="0"/>
                <a:cs typeface="Times New Roman" panose="02020603050405020304" pitchFamily="18" charset="0"/>
              </a:rPr>
              <a:t>.</a:t>
            </a:r>
          </a:p>
          <a:p>
            <a:pPr lvl="1" eaLnBrk="1" hangingPunct="1">
              <a:lnSpc>
                <a:spcPct val="84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500">
                <a:latin typeface="Times New Roman" panose="02020603050405020304" pitchFamily="18" charset="0"/>
                <a:cs typeface="Times New Roman" panose="02020603050405020304" pitchFamily="18" charset="0"/>
              </a:rPr>
              <a:t>Para seleccionar archivos o carpetas consecutivos que copiar o mover, haga clic en el primer elemento, mantenga presionada la tecla MAYÚS y haga clic en el último elemento.</a:t>
            </a:r>
          </a:p>
          <a:p>
            <a:pPr lvl="1" eaLnBrk="1" hangingPunct="1">
              <a:lnSpc>
                <a:spcPct val="84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500">
                <a:latin typeface="Times New Roman" panose="02020603050405020304" pitchFamily="18" charset="0"/>
                <a:cs typeface="Times New Roman" panose="02020603050405020304" pitchFamily="18" charset="0"/>
              </a:rPr>
              <a:t>Para seleccionar archivos o carpetas que no son consecutivos, mantenga presionada la tecla CTRL y haga clic en cada uno de los elementos.</a:t>
            </a:r>
            <a:endParaRPr lang="en-GB" altLang="es-MX" sz="1500">
              <a:latin typeface="Times New Roman" panose="02020603050405020304" pitchFamily="18" charset="0"/>
              <a:cs typeface="Times New Roman" panose="02020603050405020304" pitchFamily="18" charset="0"/>
            </a:endParaRPr>
          </a:p>
        </p:txBody>
      </p:sp>
      <p:sp>
        <p:nvSpPr>
          <p:cNvPr id="44035" name="5 Marcador de número de diapositiva">
            <a:extLst>
              <a:ext uri="{FF2B5EF4-FFF2-40B4-BE49-F238E27FC236}">
                <a16:creationId xmlns:a16="http://schemas.microsoft.com/office/drawing/2014/main" id="{9751D699-D631-4E91-802B-17169F47165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eaLnBrk="1" hangingPunct="1"/>
            <a:fld id="{2573F4DC-D697-4D69-8967-316D340E0FA4}" type="slidenum">
              <a:rPr lang="en-GB" altLang="es-MX">
                <a:solidFill>
                  <a:srgbClr val="FFFFFF"/>
                </a:solidFill>
              </a:rPr>
              <a:pPr eaLnBrk="1" hangingPunct="1"/>
              <a:t>16</a:t>
            </a:fld>
            <a:endParaRPr lang="en-GB" altLang="es-MX">
              <a:solidFill>
                <a:srgbClr val="FFFFFF"/>
              </a:solidFill>
            </a:endParaRPr>
          </a:p>
        </p:txBody>
      </p:sp>
      <p:sp>
        <p:nvSpPr>
          <p:cNvPr id="44036" name="Rectangle 1">
            <a:extLst>
              <a:ext uri="{FF2B5EF4-FFF2-40B4-BE49-F238E27FC236}">
                <a16:creationId xmlns:a16="http://schemas.microsoft.com/office/drawing/2014/main" id="{5482A46B-71C1-4311-96A4-FA44C31D50AE}"/>
              </a:ext>
            </a:extLst>
          </p:cNvPr>
          <p:cNvSpPr>
            <a:spLocks noChangeArrowheads="1"/>
          </p:cNvSpPr>
          <p:nvPr/>
        </p:nvSpPr>
        <p:spPr bwMode="auto">
          <a:xfrm>
            <a:off x="1427871" y="473075"/>
            <a:ext cx="7543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defTabSz="914400" eaLnBrk="1" hangingPunct="1">
              <a:lnSpc>
                <a:spcPct val="100000"/>
              </a:lnSpc>
              <a:buClrTx/>
              <a:buSzTx/>
              <a:buFontTx/>
              <a:buNone/>
            </a:pPr>
            <a:r>
              <a:rPr lang="en-GB" altLang="es-MX" sz="2800" dirty="0">
                <a:solidFill>
                  <a:schemeClr val="tx2"/>
                </a:solidFill>
                <a:latin typeface="Verdana" panose="020B0604030504040204" pitchFamily="34" charset="0"/>
              </a:rPr>
              <a:t>SISTEMA OPERATIVO. WINDOWS</a:t>
            </a:r>
            <a:br>
              <a:rPr lang="en-GB" altLang="es-MX" sz="2800" dirty="0">
                <a:solidFill>
                  <a:schemeClr val="tx2"/>
                </a:solidFill>
                <a:latin typeface="Verdana" panose="020B0604030504040204" pitchFamily="34" charset="0"/>
              </a:rPr>
            </a:br>
            <a:r>
              <a:rPr lang="en-GB" altLang="es-MX" sz="2800" dirty="0">
                <a:solidFill>
                  <a:schemeClr val="tx2"/>
                </a:solidFill>
                <a:latin typeface="Verdana" panose="020B0604030504040204" pitchFamily="34" charset="0"/>
              </a:rPr>
              <a:t>	</a:t>
            </a:r>
            <a:r>
              <a:rPr lang="en-GB" altLang="es-MX" sz="2800" dirty="0" err="1">
                <a:solidFill>
                  <a:schemeClr val="tx2"/>
                </a:solidFill>
                <a:latin typeface="Verdana" panose="020B0604030504040204" pitchFamily="34" charset="0"/>
              </a:rPr>
              <a:t>Explorador</a:t>
            </a:r>
            <a:r>
              <a:rPr lang="en-GB" altLang="es-MX" sz="2800" dirty="0">
                <a:solidFill>
                  <a:schemeClr val="tx2"/>
                </a:solidFill>
                <a:latin typeface="Verdana" panose="020B0604030504040204" pitchFamily="34" charset="0"/>
              </a:rPr>
              <a:t> de Windows</a:t>
            </a:r>
          </a:p>
        </p:txBody>
      </p:sp>
      <p:sp>
        <p:nvSpPr>
          <p:cNvPr id="44037" name="Line 5">
            <a:extLst>
              <a:ext uri="{FF2B5EF4-FFF2-40B4-BE49-F238E27FC236}">
                <a16:creationId xmlns:a16="http://schemas.microsoft.com/office/drawing/2014/main" id="{7CB08239-9EA2-434C-82AB-1DF0CCC92063}"/>
              </a:ext>
            </a:extLst>
          </p:cNvPr>
          <p:cNvSpPr>
            <a:spLocks noChangeShapeType="1"/>
          </p:cNvSpPr>
          <p:nvPr/>
        </p:nvSpPr>
        <p:spPr bwMode="auto">
          <a:xfrm>
            <a:off x="34925" y="6581775"/>
            <a:ext cx="9144000" cy="0"/>
          </a:xfrm>
          <a:prstGeom prst="line">
            <a:avLst/>
          </a:prstGeom>
          <a:noFill/>
          <a:ln w="9525">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4038" name="Text Box 6">
            <a:extLst>
              <a:ext uri="{FF2B5EF4-FFF2-40B4-BE49-F238E27FC236}">
                <a16:creationId xmlns:a16="http://schemas.microsoft.com/office/drawing/2014/main" id="{9EC7A787-A98A-4ADB-AC80-FAD937C46A70}"/>
              </a:ext>
            </a:extLst>
          </p:cNvPr>
          <p:cNvSpPr txBox="1">
            <a:spLocks noChangeArrowheads="1"/>
          </p:cNvSpPr>
          <p:nvPr/>
        </p:nvSpPr>
        <p:spPr bwMode="auto">
          <a:xfrm>
            <a:off x="41275" y="6550025"/>
            <a:ext cx="922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r>
              <a:rPr lang="de-DE" altLang="es-MX" sz="1400">
                <a:solidFill>
                  <a:srgbClr val="99CCFF"/>
                </a:solidFill>
              </a:rPr>
              <a:t>Edopena                                                                             </a:t>
            </a:r>
            <a:fld id="{E04482D4-AA50-4B8C-AC75-FE0D0DC14A2B}" type="slidenum">
              <a:rPr altLang="es-MX" sz="1400" noProof="1">
                <a:solidFill>
                  <a:srgbClr val="99CCFF"/>
                </a:solidFill>
              </a:rPr>
              <a:pPr/>
              <a:t>16</a:t>
            </a:fld>
            <a:endParaRPr lang="es-MX" altLang="es-MX" sz="1400" noProof="1">
              <a:solidFill>
                <a:srgbClr val="99CCFF"/>
              </a:solidFill>
            </a:endParaRPr>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41C1A701-51C7-490B-B7EE-55FCA5C57C7D}"/>
              </a:ext>
            </a:extLst>
          </p:cNvPr>
          <p:cNvSpPr>
            <a:spLocks noGrp="1" noChangeArrowheads="1"/>
          </p:cNvSpPr>
          <p:nvPr>
            <p:ph type="title"/>
          </p:nvPr>
        </p:nvSpPr>
        <p:spPr bwMode="auto">
          <a:xfrm>
            <a:off x="457200" y="839788"/>
            <a:ext cx="7543800" cy="579437"/>
          </a:xfrm>
        </p:spPr>
        <p:txBody>
          <a:bodyPr>
            <a:spAutoFit/>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s-MX" sz="3200" cap="none"/>
              <a:t>3.	EJERCICIOS PRÁCTICOS</a:t>
            </a:r>
          </a:p>
        </p:txBody>
      </p:sp>
      <p:sp>
        <p:nvSpPr>
          <p:cNvPr id="45059" name="Rectangle 3">
            <a:extLst>
              <a:ext uri="{FF2B5EF4-FFF2-40B4-BE49-F238E27FC236}">
                <a16:creationId xmlns:a16="http://schemas.microsoft.com/office/drawing/2014/main" id="{439B2AC7-F40E-4112-B45C-062B1F68AB48}"/>
              </a:ext>
            </a:extLst>
          </p:cNvPr>
          <p:cNvSpPr>
            <a:spLocks noGrp="1" noChangeArrowheads="1"/>
          </p:cNvSpPr>
          <p:nvPr>
            <p:ph sz="quarter" idx="1"/>
          </p:nvPr>
        </p:nvSpPr>
        <p:spPr>
          <a:xfrm>
            <a:off x="411163" y="1809750"/>
            <a:ext cx="8229600" cy="2124075"/>
          </a:xfrm>
        </p:spPr>
        <p:txBody>
          <a:bodyPr>
            <a:spAutoFit/>
          </a:bodyPr>
          <a:lstStyle/>
          <a:p>
            <a:pPr marL="342900" indent="-34290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000">
                <a:solidFill>
                  <a:srgbClr val="B32C16"/>
                </a:solidFill>
                <a:latin typeface="Times New Roman" panose="02020603050405020304" pitchFamily="18" charset="0"/>
                <a:cs typeface="Times New Roman" panose="02020603050405020304" pitchFamily="18" charset="0"/>
              </a:rPr>
              <a:t>Práctica 1</a:t>
            </a: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000">
                <a:latin typeface="Times New Roman" panose="02020603050405020304" pitchFamily="18" charset="0"/>
                <a:cs typeface="Times New Roman" panose="02020603050405020304" pitchFamily="18" charset="0"/>
              </a:rPr>
              <a:t>Abra (o ejecute) el Explorador: Usando el botón “Inicio”, por ejemplo</a:t>
            </a: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000">
                <a:latin typeface="Times New Roman" panose="02020603050405020304" pitchFamily="18" charset="0"/>
                <a:cs typeface="Times New Roman" panose="02020603050405020304" pitchFamily="18" charset="0"/>
              </a:rPr>
              <a:t>Visualice en la parte derecha el contenido del directorio raíz del disco C: (disco duro)</a:t>
            </a:r>
          </a:p>
          <a:p>
            <a:pPr marL="998538" lvl="2" indent="-266700" eaLnBrk="1" hangingPunct="1">
              <a:buFont typeface="Wingdings" panose="05000000000000000000" pitchFamily="2"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000">
                <a:latin typeface="Times New Roman" panose="02020603050405020304" pitchFamily="18" charset="0"/>
                <a:cs typeface="Times New Roman" panose="02020603050405020304" pitchFamily="18" charset="0"/>
              </a:rPr>
              <a:t>Esto se hace simplemente seleccionando (haciendo clic) sobre ese elemento en la parte izquierda del explorador</a:t>
            </a:r>
            <a:endParaRPr lang="en-GB" altLang="es-MX" sz="2000">
              <a:latin typeface="Times New Roman" panose="02020603050405020304" pitchFamily="18" charset="0"/>
              <a:cs typeface="Times New Roman" panose="02020603050405020304" pitchFamily="18" charset="0"/>
            </a:endParaRPr>
          </a:p>
        </p:txBody>
      </p:sp>
      <p:sp>
        <p:nvSpPr>
          <p:cNvPr id="45060" name="5 Marcador de número de diapositiva">
            <a:extLst>
              <a:ext uri="{FF2B5EF4-FFF2-40B4-BE49-F238E27FC236}">
                <a16:creationId xmlns:a16="http://schemas.microsoft.com/office/drawing/2014/main" id="{050E3E02-79B4-4F58-925D-F3DB3D42B9D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eaLnBrk="1" hangingPunct="1"/>
            <a:fld id="{FE46D6F5-6140-41A0-81FB-5E3D5F80D3AF}" type="slidenum">
              <a:rPr lang="en-GB" altLang="es-MX">
                <a:solidFill>
                  <a:srgbClr val="FFFFFF"/>
                </a:solidFill>
              </a:rPr>
              <a:pPr eaLnBrk="1" hangingPunct="1"/>
              <a:t>17</a:t>
            </a:fld>
            <a:endParaRPr lang="en-GB" altLang="es-MX">
              <a:solidFill>
                <a:srgbClr val="FFFFFF"/>
              </a:solidFill>
            </a:endParaRPr>
          </a:p>
        </p:txBody>
      </p:sp>
      <p:sp>
        <p:nvSpPr>
          <p:cNvPr id="45061" name="Line 5">
            <a:extLst>
              <a:ext uri="{FF2B5EF4-FFF2-40B4-BE49-F238E27FC236}">
                <a16:creationId xmlns:a16="http://schemas.microsoft.com/office/drawing/2014/main" id="{04AE0123-D444-4740-85AF-6199A7D51E19}"/>
              </a:ext>
            </a:extLst>
          </p:cNvPr>
          <p:cNvSpPr>
            <a:spLocks noChangeShapeType="1"/>
          </p:cNvSpPr>
          <p:nvPr/>
        </p:nvSpPr>
        <p:spPr bwMode="auto">
          <a:xfrm>
            <a:off x="34925" y="6581775"/>
            <a:ext cx="9144000" cy="0"/>
          </a:xfrm>
          <a:prstGeom prst="line">
            <a:avLst/>
          </a:prstGeom>
          <a:noFill/>
          <a:ln w="9525">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5062" name="Text Box 6">
            <a:extLst>
              <a:ext uri="{FF2B5EF4-FFF2-40B4-BE49-F238E27FC236}">
                <a16:creationId xmlns:a16="http://schemas.microsoft.com/office/drawing/2014/main" id="{4092C5F7-395D-4ACB-AC48-1198661F72E5}"/>
              </a:ext>
            </a:extLst>
          </p:cNvPr>
          <p:cNvSpPr txBox="1">
            <a:spLocks noChangeArrowheads="1"/>
          </p:cNvSpPr>
          <p:nvPr/>
        </p:nvSpPr>
        <p:spPr bwMode="auto">
          <a:xfrm>
            <a:off x="41275" y="6550025"/>
            <a:ext cx="922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r>
              <a:rPr lang="de-DE" altLang="es-MX" sz="1400">
                <a:solidFill>
                  <a:srgbClr val="99CCFF"/>
                </a:solidFill>
              </a:rPr>
              <a:t>Edopena                                                                             </a:t>
            </a:r>
            <a:fld id="{91E87963-AC70-4AF2-8986-D420A9746775}" type="slidenum">
              <a:rPr altLang="es-MX" sz="1400" noProof="1">
                <a:solidFill>
                  <a:srgbClr val="99CCFF"/>
                </a:solidFill>
              </a:rPr>
              <a:pPr/>
              <a:t>17</a:t>
            </a:fld>
            <a:endParaRPr lang="es-MX" altLang="es-MX" sz="1400" noProof="1">
              <a:solidFill>
                <a:srgbClr val="99CCFF"/>
              </a:solidFill>
            </a:endParaRPr>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A56ACFC-8827-40B1-BFEA-CCD9020547C4}"/>
              </a:ext>
            </a:extLst>
          </p:cNvPr>
          <p:cNvSpPr>
            <a:spLocks noGrp="1" noChangeArrowheads="1"/>
          </p:cNvSpPr>
          <p:nvPr>
            <p:ph type="title"/>
          </p:nvPr>
        </p:nvSpPr>
        <p:spPr bwMode="auto">
          <a:xfrm>
            <a:off x="457200" y="839788"/>
            <a:ext cx="7543800" cy="579437"/>
          </a:xfrm>
        </p:spPr>
        <p:txBody>
          <a:bodyPr>
            <a:spAutoFit/>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s-MX" sz="3200" cap="none"/>
              <a:t>3.	EJERCICIOS PRÁCTICOS</a:t>
            </a:r>
          </a:p>
        </p:txBody>
      </p:sp>
      <p:sp>
        <p:nvSpPr>
          <p:cNvPr id="46083" name="Rectangle 3">
            <a:extLst>
              <a:ext uri="{FF2B5EF4-FFF2-40B4-BE49-F238E27FC236}">
                <a16:creationId xmlns:a16="http://schemas.microsoft.com/office/drawing/2014/main" id="{0273E429-7E4C-4C9E-A45F-8542D6F45665}"/>
              </a:ext>
            </a:extLst>
          </p:cNvPr>
          <p:cNvSpPr>
            <a:spLocks noGrp="1" noChangeArrowheads="1"/>
          </p:cNvSpPr>
          <p:nvPr>
            <p:ph sz="quarter" idx="1"/>
          </p:nvPr>
        </p:nvSpPr>
        <p:spPr>
          <a:xfrm>
            <a:off x="411163" y="1647825"/>
            <a:ext cx="8229600" cy="3509963"/>
          </a:xfrm>
        </p:spPr>
        <p:txBody>
          <a:bodyPr>
            <a:spAutoFit/>
          </a:bodyPr>
          <a:lstStyle/>
          <a:p>
            <a:pPr marL="342900" indent="-34290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a:solidFill>
                  <a:srgbClr val="B32C16"/>
                </a:solidFill>
                <a:latin typeface="Times New Roman" panose="02020603050405020304" pitchFamily="18" charset="0"/>
                <a:cs typeface="Times New Roman" panose="02020603050405020304" pitchFamily="18" charset="0"/>
              </a:rPr>
              <a:t>Práctica 2</a:t>
            </a:r>
          </a:p>
          <a:p>
            <a:pPr marL="690563" lvl="1" indent="-32385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200" b="1">
                <a:latin typeface="Times New Roman" panose="02020603050405020304" pitchFamily="18" charset="0"/>
                <a:cs typeface="Times New Roman" panose="02020603050405020304" pitchFamily="18" charset="0"/>
              </a:rPr>
              <a:t>Crear un directorio llamado PRACTICA1</a:t>
            </a: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200">
                <a:latin typeface="Times New Roman" panose="02020603050405020304" pitchFamily="18" charset="0"/>
                <a:cs typeface="Times New Roman" panose="02020603050405020304" pitchFamily="18" charset="0"/>
              </a:rPr>
              <a:t>Primero, seleccione el disco duro (C:) en la parte izquierda</a:t>
            </a: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200">
                <a:latin typeface="Times New Roman" panose="02020603050405020304" pitchFamily="18" charset="0"/>
                <a:cs typeface="Times New Roman" panose="02020603050405020304" pitchFamily="18" charset="0"/>
              </a:rPr>
              <a:t>Despliegue el menú Archivo (de la parte superior izquierda de la ventana)</a:t>
            </a: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200">
                <a:latin typeface="Times New Roman" panose="02020603050405020304" pitchFamily="18" charset="0"/>
                <a:cs typeface="Times New Roman" panose="02020603050405020304" pitchFamily="18" charset="0"/>
              </a:rPr>
              <a:t>Escoja la opción Nuevo y dentro de ésta la opción Carpeta</a:t>
            </a: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200">
                <a:latin typeface="Times New Roman" panose="02020603050405020304" pitchFamily="18" charset="0"/>
                <a:cs typeface="Times New Roman" panose="02020603050405020304" pitchFamily="18" charset="0"/>
              </a:rPr>
              <a:t>En ese momento se creará el directorio y lo veremos creado en la parte derecha con el nombre ”Nueva Carpeta” seleccionado. Entonces podemos escribir un nuevo nombre y pulsar Enter</a:t>
            </a:r>
            <a:endParaRPr lang="en-GB" altLang="es-MX" sz="2200">
              <a:latin typeface="Times New Roman" panose="02020603050405020304" pitchFamily="18" charset="0"/>
              <a:cs typeface="Times New Roman" panose="02020603050405020304" pitchFamily="18" charset="0"/>
            </a:endParaRPr>
          </a:p>
        </p:txBody>
      </p:sp>
      <p:sp>
        <p:nvSpPr>
          <p:cNvPr id="46084" name="5 Marcador de número de diapositiva">
            <a:extLst>
              <a:ext uri="{FF2B5EF4-FFF2-40B4-BE49-F238E27FC236}">
                <a16:creationId xmlns:a16="http://schemas.microsoft.com/office/drawing/2014/main" id="{1EE68938-AD78-4AAF-BCAF-58B449EC055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eaLnBrk="1" hangingPunct="1"/>
            <a:fld id="{7DDE17CB-61DF-4E5E-AF8B-9DCE4E68C894}" type="slidenum">
              <a:rPr lang="en-GB" altLang="es-MX">
                <a:solidFill>
                  <a:srgbClr val="FFFFFF"/>
                </a:solidFill>
              </a:rPr>
              <a:pPr eaLnBrk="1" hangingPunct="1"/>
              <a:t>18</a:t>
            </a:fld>
            <a:endParaRPr lang="en-GB" altLang="es-MX">
              <a:solidFill>
                <a:srgbClr val="FFFFFF"/>
              </a:solidFill>
            </a:endParaRPr>
          </a:p>
        </p:txBody>
      </p:sp>
      <p:sp>
        <p:nvSpPr>
          <p:cNvPr id="46085" name="Line 5">
            <a:extLst>
              <a:ext uri="{FF2B5EF4-FFF2-40B4-BE49-F238E27FC236}">
                <a16:creationId xmlns:a16="http://schemas.microsoft.com/office/drawing/2014/main" id="{B0FD5094-67D8-48AC-ACF8-087727C72D62}"/>
              </a:ext>
            </a:extLst>
          </p:cNvPr>
          <p:cNvSpPr>
            <a:spLocks noChangeShapeType="1"/>
          </p:cNvSpPr>
          <p:nvPr/>
        </p:nvSpPr>
        <p:spPr bwMode="auto">
          <a:xfrm>
            <a:off x="34925" y="6581775"/>
            <a:ext cx="9144000" cy="0"/>
          </a:xfrm>
          <a:prstGeom prst="line">
            <a:avLst/>
          </a:prstGeom>
          <a:noFill/>
          <a:ln w="9525">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6086" name="Text Box 6">
            <a:extLst>
              <a:ext uri="{FF2B5EF4-FFF2-40B4-BE49-F238E27FC236}">
                <a16:creationId xmlns:a16="http://schemas.microsoft.com/office/drawing/2014/main" id="{A64AD198-F024-4694-B33E-F4C9474D1181}"/>
              </a:ext>
            </a:extLst>
          </p:cNvPr>
          <p:cNvSpPr txBox="1">
            <a:spLocks noChangeArrowheads="1"/>
          </p:cNvSpPr>
          <p:nvPr/>
        </p:nvSpPr>
        <p:spPr bwMode="auto">
          <a:xfrm>
            <a:off x="41275" y="6550025"/>
            <a:ext cx="922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r>
              <a:rPr lang="de-DE" altLang="es-MX" sz="1400">
                <a:solidFill>
                  <a:srgbClr val="99CCFF"/>
                </a:solidFill>
              </a:rPr>
              <a:t>Edopena                                                                             </a:t>
            </a:r>
            <a:fld id="{D9274FC7-CCA6-436D-8AED-D8E7ED51298C}" type="slidenum">
              <a:rPr altLang="es-MX" sz="1400" noProof="1">
                <a:solidFill>
                  <a:srgbClr val="99CCFF"/>
                </a:solidFill>
              </a:rPr>
              <a:pPr/>
              <a:t>18</a:t>
            </a:fld>
            <a:endParaRPr lang="es-MX" altLang="es-MX" sz="1400" noProof="1">
              <a:solidFill>
                <a:srgbClr val="99CCFF"/>
              </a:solidFill>
            </a:endParaRPr>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3E34014-898F-4991-A3D1-2699E9418462}"/>
              </a:ext>
            </a:extLst>
          </p:cNvPr>
          <p:cNvSpPr>
            <a:spLocks noGrp="1" noChangeArrowheads="1"/>
          </p:cNvSpPr>
          <p:nvPr>
            <p:ph type="title"/>
          </p:nvPr>
        </p:nvSpPr>
        <p:spPr bwMode="auto">
          <a:xfrm>
            <a:off x="457200" y="839788"/>
            <a:ext cx="7543800" cy="579437"/>
          </a:xfrm>
        </p:spPr>
        <p:txBody>
          <a:bodyPr>
            <a:spAutoFit/>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s-MX" sz="3200" cap="none"/>
              <a:t>3.	EJERCICIOS PRÁCTICOS</a:t>
            </a:r>
          </a:p>
        </p:txBody>
      </p:sp>
      <p:sp>
        <p:nvSpPr>
          <p:cNvPr id="47107" name="Rectangle 3">
            <a:extLst>
              <a:ext uri="{FF2B5EF4-FFF2-40B4-BE49-F238E27FC236}">
                <a16:creationId xmlns:a16="http://schemas.microsoft.com/office/drawing/2014/main" id="{BF320BD8-68C0-49B4-9C1B-E1159E1DFBB1}"/>
              </a:ext>
            </a:extLst>
          </p:cNvPr>
          <p:cNvSpPr>
            <a:spLocks noGrp="1" noChangeArrowheads="1"/>
          </p:cNvSpPr>
          <p:nvPr>
            <p:ph sz="quarter" idx="1"/>
          </p:nvPr>
        </p:nvSpPr>
        <p:spPr>
          <a:xfrm>
            <a:off x="411163" y="1641475"/>
            <a:ext cx="8229600" cy="4524375"/>
          </a:xfrm>
        </p:spPr>
        <p:txBody>
          <a:bodyPr>
            <a:spAutoFit/>
          </a:bodyPr>
          <a:lstStyle/>
          <a:p>
            <a:pPr marL="342900" indent="-34290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800" dirty="0">
                <a:solidFill>
                  <a:srgbClr val="B32C16"/>
                </a:solidFill>
                <a:latin typeface="Times New Roman" panose="02020603050405020304" pitchFamily="18" charset="0"/>
                <a:cs typeface="Times New Roman" panose="02020603050405020304" pitchFamily="18" charset="0"/>
              </a:rPr>
              <a:t>Práctica 3</a:t>
            </a:r>
          </a:p>
          <a:p>
            <a:pPr marL="690563" lvl="1" indent="-32385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800" b="1" dirty="0">
                <a:latin typeface="Times New Roman" panose="02020603050405020304" pitchFamily="18" charset="0"/>
                <a:cs typeface="Times New Roman" panose="02020603050405020304" pitchFamily="18" charset="0"/>
              </a:rPr>
              <a:t>Cambiar el nombre a PRACT-1</a:t>
            </a:r>
            <a:r>
              <a:rPr lang="es-ES" altLang="es-MX" sz="1800" dirty="0">
                <a:latin typeface="Times New Roman" panose="02020603050405020304" pitchFamily="18" charset="0"/>
                <a:cs typeface="Times New Roman" panose="02020603050405020304" pitchFamily="18" charset="0"/>
              </a:rPr>
              <a:t>. </a:t>
            </a: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800" dirty="0">
                <a:latin typeface="Times New Roman" panose="02020603050405020304" pitchFamily="18" charset="0"/>
                <a:cs typeface="Times New Roman" panose="02020603050405020304" pitchFamily="18" charset="0"/>
              </a:rPr>
              <a:t>Para ello, seleccione (haga clic) el directorio</a:t>
            </a: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800" dirty="0">
                <a:latin typeface="Times New Roman" panose="02020603050405020304" pitchFamily="18" charset="0"/>
                <a:cs typeface="Times New Roman" panose="02020603050405020304" pitchFamily="18" charset="0"/>
              </a:rPr>
              <a:t>Pulse el botón derecho y escoja la opción Cambiar nombre. </a:t>
            </a: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800" dirty="0">
                <a:latin typeface="Times New Roman" panose="02020603050405020304" pitchFamily="18" charset="0"/>
                <a:cs typeface="Times New Roman" panose="02020603050405020304" pitchFamily="18" charset="0"/>
              </a:rPr>
              <a:t>Observe que se abre un recuadro con el nombre del directorio. </a:t>
            </a: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800" dirty="0">
                <a:latin typeface="Times New Roman" panose="02020603050405020304" pitchFamily="18" charset="0"/>
                <a:cs typeface="Times New Roman" panose="02020603050405020304" pitchFamily="18" charset="0"/>
              </a:rPr>
              <a:t>Ahora escriba el nombre PRACT-1 y observe como está escribiendo dentro de ese recuadro. </a:t>
            </a: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800" dirty="0">
                <a:latin typeface="Times New Roman" panose="02020603050405020304" pitchFamily="18" charset="0"/>
                <a:cs typeface="Times New Roman" panose="02020603050405020304" pitchFamily="18" charset="0"/>
              </a:rPr>
              <a:t>Para terminar pulse ”</a:t>
            </a:r>
            <a:r>
              <a:rPr lang="es-ES" altLang="es-MX" sz="1800" dirty="0" err="1">
                <a:latin typeface="Times New Roman" panose="02020603050405020304" pitchFamily="18" charset="0"/>
                <a:cs typeface="Times New Roman" panose="02020603050405020304" pitchFamily="18" charset="0"/>
              </a:rPr>
              <a:t>Enter</a:t>
            </a:r>
            <a:r>
              <a:rPr lang="es-ES" altLang="es-MX" sz="1800" dirty="0">
                <a:latin typeface="Times New Roman" panose="02020603050405020304" pitchFamily="18" charset="0"/>
                <a:cs typeface="Times New Roman" panose="02020603050405020304" pitchFamily="18" charset="0"/>
              </a:rPr>
              <a:t>”.</a:t>
            </a:r>
          </a:p>
          <a:p>
            <a:pPr marL="690563" lvl="1" indent="-32385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800" b="1" dirty="0">
                <a:latin typeface="Times New Roman" panose="02020603050405020304" pitchFamily="18" charset="0"/>
                <a:cs typeface="Times New Roman" panose="02020603050405020304" pitchFamily="18" charset="0"/>
              </a:rPr>
              <a:t>Creación de subdirectorios</a:t>
            </a: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800" dirty="0">
                <a:latin typeface="Times New Roman" panose="02020603050405020304" pitchFamily="18" charset="0"/>
                <a:cs typeface="Times New Roman" panose="02020603050405020304" pitchFamily="18" charset="0"/>
              </a:rPr>
              <a:t>Dentro del directorio que acaba de crear, cree dos subdirectorios de éste con los nombres HOLA y ADIOS</a:t>
            </a: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800" dirty="0">
                <a:latin typeface="Times New Roman" panose="02020603050405020304" pitchFamily="18" charset="0"/>
                <a:cs typeface="Times New Roman" panose="02020603050405020304" pitchFamily="18" charset="0"/>
              </a:rPr>
              <a:t>Seleccione en la parte izquierda del explorador el directorio que acaba de crear y utilice las opciones del menú adecuadas para crear un directorio. </a:t>
            </a: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800" dirty="0">
                <a:latin typeface="Times New Roman" panose="02020603050405020304" pitchFamily="18" charset="0"/>
                <a:cs typeface="Times New Roman" panose="02020603050405020304" pitchFamily="18" charset="0"/>
              </a:rPr>
              <a:t>Para crear el otro directorio haga lo mismo</a:t>
            </a:r>
            <a:r>
              <a:rPr lang="es-ES" altLang="es-MX" sz="1800" dirty="0"/>
              <a:t>.</a:t>
            </a:r>
            <a:endParaRPr lang="en-GB" altLang="es-MX" sz="1200" dirty="0"/>
          </a:p>
        </p:txBody>
      </p:sp>
      <p:sp>
        <p:nvSpPr>
          <p:cNvPr id="47108" name="5 Marcador de número de diapositiva">
            <a:extLst>
              <a:ext uri="{FF2B5EF4-FFF2-40B4-BE49-F238E27FC236}">
                <a16:creationId xmlns:a16="http://schemas.microsoft.com/office/drawing/2014/main" id="{D8D6E8AE-315F-4293-898F-0AF54C1F56D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eaLnBrk="1" hangingPunct="1"/>
            <a:fld id="{81646BE6-5356-4839-A694-7C7231A80CD3}" type="slidenum">
              <a:rPr lang="en-GB" altLang="es-MX">
                <a:solidFill>
                  <a:srgbClr val="FFFFFF"/>
                </a:solidFill>
              </a:rPr>
              <a:pPr eaLnBrk="1" hangingPunct="1"/>
              <a:t>19</a:t>
            </a:fld>
            <a:endParaRPr lang="en-GB" altLang="es-MX">
              <a:solidFill>
                <a:srgbClr val="FFFFFF"/>
              </a:solidFill>
            </a:endParaRPr>
          </a:p>
        </p:txBody>
      </p:sp>
      <p:sp>
        <p:nvSpPr>
          <p:cNvPr id="47109" name="Line 5">
            <a:extLst>
              <a:ext uri="{FF2B5EF4-FFF2-40B4-BE49-F238E27FC236}">
                <a16:creationId xmlns:a16="http://schemas.microsoft.com/office/drawing/2014/main" id="{151D1A95-62CA-4810-A727-21098C74A53A}"/>
              </a:ext>
            </a:extLst>
          </p:cNvPr>
          <p:cNvSpPr>
            <a:spLocks noChangeShapeType="1"/>
          </p:cNvSpPr>
          <p:nvPr/>
        </p:nvSpPr>
        <p:spPr bwMode="auto">
          <a:xfrm>
            <a:off x="34925" y="6581775"/>
            <a:ext cx="9144000" cy="0"/>
          </a:xfrm>
          <a:prstGeom prst="line">
            <a:avLst/>
          </a:prstGeom>
          <a:noFill/>
          <a:ln w="9525">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7110" name="Text Box 6">
            <a:extLst>
              <a:ext uri="{FF2B5EF4-FFF2-40B4-BE49-F238E27FC236}">
                <a16:creationId xmlns:a16="http://schemas.microsoft.com/office/drawing/2014/main" id="{06338393-7E39-45F4-B793-B473E44FCDA4}"/>
              </a:ext>
            </a:extLst>
          </p:cNvPr>
          <p:cNvSpPr txBox="1">
            <a:spLocks noChangeArrowheads="1"/>
          </p:cNvSpPr>
          <p:nvPr/>
        </p:nvSpPr>
        <p:spPr bwMode="auto">
          <a:xfrm>
            <a:off x="41275" y="6550025"/>
            <a:ext cx="922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r>
              <a:rPr lang="de-DE" altLang="es-MX" sz="1400">
                <a:solidFill>
                  <a:srgbClr val="99CCFF"/>
                </a:solidFill>
              </a:rPr>
              <a:t>Edopena                                                                             </a:t>
            </a:r>
            <a:fld id="{FD2059CF-23B3-42F1-84AE-A1D3ECFDF27D}" type="slidenum">
              <a:rPr altLang="es-MX" sz="1400" noProof="1">
                <a:solidFill>
                  <a:srgbClr val="99CCFF"/>
                </a:solidFill>
              </a:rPr>
              <a:pPr/>
              <a:t>19</a:t>
            </a:fld>
            <a:endParaRPr lang="es-MX" altLang="es-MX" sz="1400" noProof="1">
              <a:solidFill>
                <a:srgbClr val="99CCFF"/>
              </a:solidFill>
            </a:endParaRPr>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577655"/>
            <a:ext cx="8229600" cy="1143000"/>
          </a:xfrm>
        </p:spPr>
        <p:txBody>
          <a:bodyPr>
            <a:normAutofit/>
          </a:bodyPr>
          <a:lstStyle/>
          <a:p>
            <a:r>
              <a:rPr lang="es-MX" dirty="0"/>
              <a:t>Conoce el Escritorio de Windows 7</a:t>
            </a:r>
            <a:endParaRPr lang="es-ES" dirty="0">
              <a:latin typeface="Myriad Pro"/>
              <a:cs typeface="Myriad Pro"/>
            </a:endParaRPr>
          </a:p>
        </p:txBody>
      </p:sp>
      <p:pic>
        <p:nvPicPr>
          <p:cNvPr id="1026" name="Picture 2" descr="Escritorio">
            <a:extLst>
              <a:ext uri="{FF2B5EF4-FFF2-40B4-BE49-F238E27FC236}">
                <a16:creationId xmlns:a16="http://schemas.microsoft.com/office/drawing/2014/main" id="{5319A0A5-70E7-462B-9857-C1B18B49A4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783" y="1509639"/>
            <a:ext cx="6690434" cy="5009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154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1AB1009-F0C2-4D74-9592-DA2263F893BA}"/>
              </a:ext>
            </a:extLst>
          </p:cNvPr>
          <p:cNvSpPr>
            <a:spLocks noGrp="1" noChangeArrowheads="1"/>
          </p:cNvSpPr>
          <p:nvPr>
            <p:ph type="title"/>
          </p:nvPr>
        </p:nvSpPr>
        <p:spPr bwMode="auto">
          <a:xfrm>
            <a:off x="457200" y="839788"/>
            <a:ext cx="7543800" cy="579437"/>
          </a:xfrm>
        </p:spPr>
        <p:txBody>
          <a:bodyPr>
            <a:spAutoFit/>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s-MX" sz="3200" cap="none"/>
              <a:t>3.	EJERCICIOS PRÁCTICOS</a:t>
            </a:r>
          </a:p>
        </p:txBody>
      </p:sp>
      <p:sp>
        <p:nvSpPr>
          <p:cNvPr id="48131" name="Rectangle 3">
            <a:extLst>
              <a:ext uri="{FF2B5EF4-FFF2-40B4-BE49-F238E27FC236}">
                <a16:creationId xmlns:a16="http://schemas.microsoft.com/office/drawing/2014/main" id="{ED773892-6A23-47FB-A3BB-219A61B558E7}"/>
              </a:ext>
            </a:extLst>
          </p:cNvPr>
          <p:cNvSpPr>
            <a:spLocks noGrp="1" noChangeArrowheads="1"/>
          </p:cNvSpPr>
          <p:nvPr>
            <p:ph sz="quarter" idx="1"/>
          </p:nvPr>
        </p:nvSpPr>
        <p:spPr>
          <a:xfrm>
            <a:off x="411163" y="1625600"/>
            <a:ext cx="8229600" cy="4683125"/>
          </a:xfrm>
        </p:spPr>
        <p:txBody>
          <a:bodyPr>
            <a:spAutoFit/>
          </a:bodyPr>
          <a:lstStyle/>
          <a:p>
            <a:pPr marL="342900" indent="-34290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a:solidFill>
                  <a:srgbClr val="B32C16"/>
                </a:solidFill>
                <a:latin typeface="Times New Roman" panose="02020603050405020304" pitchFamily="18" charset="0"/>
                <a:cs typeface="Times New Roman" panose="02020603050405020304" pitchFamily="18" charset="0"/>
              </a:rPr>
              <a:t>Práctica 4</a:t>
            </a:r>
          </a:p>
          <a:p>
            <a:pPr marL="690563" lvl="1" indent="-32385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000" b="1">
                <a:latin typeface="Times New Roman" panose="02020603050405020304" pitchFamily="18" charset="0"/>
                <a:cs typeface="Times New Roman" panose="02020603050405020304" pitchFamily="18" charset="0"/>
              </a:rPr>
              <a:t>Crear un archivo</a:t>
            </a:r>
            <a:r>
              <a:rPr lang="es-ES" altLang="es-MX" sz="2000">
                <a:latin typeface="Times New Roman" panose="02020603050405020304" pitchFamily="18" charset="0"/>
                <a:cs typeface="Times New Roman" panose="02020603050405020304" pitchFamily="18" charset="0"/>
              </a:rPr>
              <a:t> </a:t>
            </a:r>
            <a:r>
              <a:rPr lang="es-ES" altLang="es-MX" sz="2000" b="1">
                <a:latin typeface="Times New Roman" panose="02020603050405020304" pitchFamily="18" charset="0"/>
                <a:cs typeface="Times New Roman" panose="02020603050405020304" pitchFamily="18" charset="0"/>
              </a:rPr>
              <a:t>de texto</a:t>
            </a:r>
            <a:r>
              <a:rPr lang="es-ES" altLang="es-MX" sz="2000">
                <a:latin typeface="Times New Roman" panose="02020603050405020304" pitchFamily="18" charset="0"/>
                <a:cs typeface="Times New Roman" panose="02020603050405020304" pitchFamily="18" charset="0"/>
              </a:rPr>
              <a:t> </a:t>
            </a:r>
            <a:r>
              <a:rPr lang="es-ES" altLang="es-MX" sz="2000" b="1">
                <a:latin typeface="Times New Roman" panose="02020603050405020304" pitchFamily="18" charset="0"/>
                <a:cs typeface="Times New Roman" panose="02020603050405020304" pitchFamily="18" charset="0"/>
              </a:rPr>
              <a:t>con el nombre PAZ.TXT</a:t>
            </a:r>
            <a:r>
              <a:rPr lang="es-ES" altLang="es-MX" sz="2000">
                <a:latin typeface="Times New Roman" panose="02020603050405020304" pitchFamily="18" charset="0"/>
                <a:cs typeface="Times New Roman" panose="02020603050405020304" pitchFamily="18" charset="0"/>
              </a:rPr>
              <a:t> </a:t>
            </a:r>
            <a:r>
              <a:rPr lang="es-ES" altLang="es-MX" sz="2000" b="1">
                <a:latin typeface="Times New Roman" panose="02020603050405020304" pitchFamily="18" charset="0"/>
                <a:cs typeface="Times New Roman" panose="02020603050405020304" pitchFamily="18" charset="0"/>
              </a:rPr>
              <a:t>dentro del directorio HOLA</a:t>
            </a:r>
            <a:r>
              <a:rPr lang="es-ES" altLang="es-MX" sz="2000">
                <a:latin typeface="Times New Roman" panose="02020603050405020304" pitchFamily="18" charset="0"/>
                <a:cs typeface="Times New Roman" panose="02020603050405020304" pitchFamily="18" charset="0"/>
              </a:rPr>
              <a:t> </a:t>
            </a: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000">
                <a:latin typeface="Times New Roman" panose="02020603050405020304" pitchFamily="18" charset="0"/>
                <a:cs typeface="Times New Roman" panose="02020603050405020304" pitchFamily="18" charset="0"/>
              </a:rPr>
              <a:t>Para ello, abra un editor de texto (NotePad p.ej. En Inicio </a:t>
            </a:r>
            <a:r>
              <a:rPr lang="es-ES" altLang="es-MX" sz="2000">
                <a:latin typeface="Times New Roman" panose="02020603050405020304" pitchFamily="18" charset="0"/>
                <a:cs typeface="Times New Roman" panose="02020603050405020304" pitchFamily="18" charset="0"/>
                <a:sym typeface="Wingdings" panose="05000000000000000000" pitchFamily="2" charset="2"/>
              </a:rPr>
              <a:t> Programas  Accesorios  NotePad)</a:t>
            </a:r>
            <a:endParaRPr lang="es-ES" altLang="es-MX" sz="2000">
              <a:latin typeface="Times New Roman" panose="02020603050405020304" pitchFamily="18" charset="0"/>
              <a:cs typeface="Times New Roman" panose="02020603050405020304" pitchFamily="18" charset="0"/>
            </a:endParaRP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000">
                <a:latin typeface="Times New Roman" panose="02020603050405020304" pitchFamily="18" charset="0"/>
                <a:cs typeface="Times New Roman" panose="02020603050405020304" pitchFamily="18" charset="0"/>
              </a:rPr>
              <a:t>Escriba algunas frases en él y escoja la opción Guardar como... Del menú Archivo.</a:t>
            </a: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000">
                <a:latin typeface="Times New Roman" panose="02020603050405020304" pitchFamily="18" charset="0"/>
                <a:cs typeface="Times New Roman" panose="02020603050405020304" pitchFamily="18" charset="0"/>
              </a:rPr>
              <a:t>Tal y como se vio anteriormente, en la parte superior elija el directorio adecuado, en este caso el directorio HOLA (puede que primero tenga que escoger el disco C:, luego el directorio padre de HOLA y finalmente el directorio HOLA en sí).</a:t>
            </a: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000">
                <a:latin typeface="Times New Roman" panose="02020603050405020304" pitchFamily="18" charset="0"/>
                <a:cs typeface="Times New Roman" panose="02020603050405020304" pitchFamily="18" charset="0"/>
              </a:rPr>
              <a:t>Una vez marcado el directorio correctamente introduzca el nombre PAZ en el lugar adecuado y pulse el botón Guardar</a:t>
            </a:r>
            <a:endParaRPr lang="es-ES" altLang="es-MX" sz="1800">
              <a:latin typeface="Times New Roman" panose="02020603050405020304" pitchFamily="18" charset="0"/>
              <a:cs typeface="Times New Roman" panose="02020603050405020304" pitchFamily="18" charset="0"/>
            </a:endParaRPr>
          </a:p>
          <a:p>
            <a:pPr marL="690563" lvl="1" indent="-32385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s-MX" sz="1200"/>
          </a:p>
        </p:txBody>
      </p:sp>
      <p:sp>
        <p:nvSpPr>
          <p:cNvPr id="48132" name="5 Marcador de número de diapositiva">
            <a:extLst>
              <a:ext uri="{FF2B5EF4-FFF2-40B4-BE49-F238E27FC236}">
                <a16:creationId xmlns:a16="http://schemas.microsoft.com/office/drawing/2014/main" id="{84259C87-3E93-4AEF-9359-4ED40343565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eaLnBrk="1" hangingPunct="1"/>
            <a:fld id="{DC12132C-0CF6-4E2E-973B-57BF3B3B2378}" type="slidenum">
              <a:rPr lang="en-GB" altLang="es-MX">
                <a:solidFill>
                  <a:srgbClr val="FFFFFF"/>
                </a:solidFill>
              </a:rPr>
              <a:pPr eaLnBrk="1" hangingPunct="1"/>
              <a:t>20</a:t>
            </a:fld>
            <a:endParaRPr lang="en-GB" altLang="es-MX">
              <a:solidFill>
                <a:srgbClr val="FFFFFF"/>
              </a:solidFill>
            </a:endParaRPr>
          </a:p>
        </p:txBody>
      </p:sp>
      <p:sp>
        <p:nvSpPr>
          <p:cNvPr id="48133" name="Line 5">
            <a:extLst>
              <a:ext uri="{FF2B5EF4-FFF2-40B4-BE49-F238E27FC236}">
                <a16:creationId xmlns:a16="http://schemas.microsoft.com/office/drawing/2014/main" id="{E59959E0-DC48-49A1-BC93-3326940CA575}"/>
              </a:ext>
            </a:extLst>
          </p:cNvPr>
          <p:cNvSpPr>
            <a:spLocks noChangeShapeType="1"/>
          </p:cNvSpPr>
          <p:nvPr/>
        </p:nvSpPr>
        <p:spPr bwMode="auto">
          <a:xfrm>
            <a:off x="34925" y="6581775"/>
            <a:ext cx="9144000" cy="0"/>
          </a:xfrm>
          <a:prstGeom prst="line">
            <a:avLst/>
          </a:prstGeom>
          <a:noFill/>
          <a:ln w="9525">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8134" name="Text Box 6">
            <a:extLst>
              <a:ext uri="{FF2B5EF4-FFF2-40B4-BE49-F238E27FC236}">
                <a16:creationId xmlns:a16="http://schemas.microsoft.com/office/drawing/2014/main" id="{9A0DFCDF-FEB2-4698-9F7E-90006D645DC3}"/>
              </a:ext>
            </a:extLst>
          </p:cNvPr>
          <p:cNvSpPr txBox="1">
            <a:spLocks noChangeArrowheads="1"/>
          </p:cNvSpPr>
          <p:nvPr/>
        </p:nvSpPr>
        <p:spPr bwMode="auto">
          <a:xfrm>
            <a:off x="41275" y="6550025"/>
            <a:ext cx="922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r>
              <a:rPr lang="de-DE" altLang="es-MX" sz="1400">
                <a:solidFill>
                  <a:srgbClr val="99CCFF"/>
                </a:solidFill>
              </a:rPr>
              <a:t>Edopena                                                                             </a:t>
            </a:r>
            <a:fld id="{8F92C967-ADAC-46F9-BA4A-F7EB0D5D0ABC}" type="slidenum">
              <a:rPr altLang="es-MX" sz="1400" noProof="1">
                <a:solidFill>
                  <a:srgbClr val="99CCFF"/>
                </a:solidFill>
              </a:rPr>
              <a:pPr/>
              <a:t>20</a:t>
            </a:fld>
            <a:endParaRPr lang="es-MX" altLang="es-MX" sz="1400" noProof="1">
              <a:solidFill>
                <a:srgbClr val="99CCFF"/>
              </a:solidFill>
            </a:endParaRPr>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6E983A8-2FE3-45DB-99ED-F02C6EFC7192}"/>
              </a:ext>
            </a:extLst>
          </p:cNvPr>
          <p:cNvSpPr>
            <a:spLocks noGrp="1" noChangeArrowheads="1"/>
          </p:cNvSpPr>
          <p:nvPr>
            <p:ph type="title"/>
          </p:nvPr>
        </p:nvSpPr>
        <p:spPr bwMode="auto">
          <a:xfrm>
            <a:off x="457200" y="839788"/>
            <a:ext cx="7543800" cy="579437"/>
          </a:xfrm>
        </p:spPr>
        <p:txBody>
          <a:bodyPr>
            <a:spAutoFit/>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s-MX" sz="3200" cap="none"/>
              <a:t>3.	EJERCICIOS PRÁCTICOS</a:t>
            </a:r>
          </a:p>
        </p:txBody>
      </p:sp>
      <p:sp>
        <p:nvSpPr>
          <p:cNvPr id="49155" name="Rectangle 3">
            <a:extLst>
              <a:ext uri="{FF2B5EF4-FFF2-40B4-BE49-F238E27FC236}">
                <a16:creationId xmlns:a16="http://schemas.microsoft.com/office/drawing/2014/main" id="{06536EA9-E03E-4113-AE0C-E95A35109726}"/>
              </a:ext>
            </a:extLst>
          </p:cNvPr>
          <p:cNvSpPr>
            <a:spLocks noGrp="1" noChangeArrowheads="1"/>
          </p:cNvSpPr>
          <p:nvPr>
            <p:ph sz="quarter" idx="1"/>
          </p:nvPr>
        </p:nvSpPr>
        <p:spPr>
          <a:xfrm>
            <a:off x="411163" y="1708150"/>
            <a:ext cx="8229600" cy="3665538"/>
          </a:xfrm>
        </p:spPr>
        <p:txBody>
          <a:bodyPr>
            <a:spAutoFit/>
          </a:bodyPr>
          <a:lstStyle/>
          <a:p>
            <a:pPr marL="342900" indent="-34290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a:solidFill>
                  <a:srgbClr val="B32C16"/>
                </a:solidFill>
                <a:latin typeface="Times New Roman" panose="02020603050405020304" pitchFamily="18" charset="0"/>
                <a:cs typeface="Times New Roman" panose="02020603050405020304" pitchFamily="18" charset="0"/>
              </a:rPr>
              <a:t>Práctica 5</a:t>
            </a:r>
          </a:p>
          <a:p>
            <a:pPr marL="690563" lvl="1" indent="-32385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200">
                <a:latin typeface="Times New Roman" panose="02020603050405020304" pitchFamily="18" charset="0"/>
                <a:cs typeface="Times New Roman" panose="02020603050405020304" pitchFamily="18" charset="0"/>
              </a:rPr>
              <a:t>Sin salir del editor de texto cambie de aplicación y active el  Explorador de Windows. Asegúrese de que el archivo PAZ.TXT existe en el interior del directorio HOLA.</a:t>
            </a: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200">
                <a:latin typeface="Times New Roman" panose="02020603050405020304" pitchFamily="18" charset="0"/>
                <a:cs typeface="Times New Roman" panose="02020603050405020304" pitchFamily="18" charset="0"/>
              </a:rPr>
              <a:t>Seleccione dicho directorio en la parte izquierda y vea su contenido en la parte derecha, donde debe aparecer el archivo PAZ.TXT, si todo lo hizo correctamente. </a:t>
            </a: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200">
                <a:latin typeface="Times New Roman" panose="02020603050405020304" pitchFamily="18" charset="0"/>
                <a:cs typeface="Times New Roman" panose="02020603050405020304" pitchFamily="18" charset="0"/>
              </a:rPr>
              <a:t>En ese caso, examine el tamaño del fichero, la fecha y la hora del mismo.</a:t>
            </a:r>
          </a:p>
          <a:p>
            <a:pPr marL="342900" indent="-34290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s-MX" sz="1400">
              <a:solidFill>
                <a:srgbClr val="B32C16"/>
              </a:solidFill>
            </a:endParaRPr>
          </a:p>
        </p:txBody>
      </p:sp>
      <p:sp>
        <p:nvSpPr>
          <p:cNvPr id="49156" name="5 Marcador de número de diapositiva">
            <a:extLst>
              <a:ext uri="{FF2B5EF4-FFF2-40B4-BE49-F238E27FC236}">
                <a16:creationId xmlns:a16="http://schemas.microsoft.com/office/drawing/2014/main" id="{4726D084-0740-4EDD-A2C3-4465CB320D8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eaLnBrk="1" hangingPunct="1"/>
            <a:fld id="{63CC0ECF-EE82-432F-A61A-A156641CECD1}" type="slidenum">
              <a:rPr lang="en-GB" altLang="es-MX">
                <a:solidFill>
                  <a:srgbClr val="FFFFFF"/>
                </a:solidFill>
              </a:rPr>
              <a:pPr eaLnBrk="1" hangingPunct="1"/>
              <a:t>21</a:t>
            </a:fld>
            <a:endParaRPr lang="en-GB" altLang="es-MX">
              <a:solidFill>
                <a:srgbClr val="FFFFFF"/>
              </a:solidFill>
            </a:endParaRPr>
          </a:p>
        </p:txBody>
      </p:sp>
      <p:sp>
        <p:nvSpPr>
          <p:cNvPr id="49157" name="Line 5">
            <a:extLst>
              <a:ext uri="{FF2B5EF4-FFF2-40B4-BE49-F238E27FC236}">
                <a16:creationId xmlns:a16="http://schemas.microsoft.com/office/drawing/2014/main" id="{3F16DC4A-7881-461A-AF57-BD3C2BAB6DC1}"/>
              </a:ext>
            </a:extLst>
          </p:cNvPr>
          <p:cNvSpPr>
            <a:spLocks noChangeShapeType="1"/>
          </p:cNvSpPr>
          <p:nvPr/>
        </p:nvSpPr>
        <p:spPr bwMode="auto">
          <a:xfrm>
            <a:off x="34925" y="6581775"/>
            <a:ext cx="9144000" cy="0"/>
          </a:xfrm>
          <a:prstGeom prst="line">
            <a:avLst/>
          </a:prstGeom>
          <a:noFill/>
          <a:ln w="9525">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9158" name="Text Box 6">
            <a:extLst>
              <a:ext uri="{FF2B5EF4-FFF2-40B4-BE49-F238E27FC236}">
                <a16:creationId xmlns:a16="http://schemas.microsoft.com/office/drawing/2014/main" id="{57E5C2B3-1E57-4E2D-A9AB-DD79E2B97BEB}"/>
              </a:ext>
            </a:extLst>
          </p:cNvPr>
          <p:cNvSpPr txBox="1">
            <a:spLocks noChangeArrowheads="1"/>
          </p:cNvSpPr>
          <p:nvPr/>
        </p:nvSpPr>
        <p:spPr bwMode="auto">
          <a:xfrm>
            <a:off x="41275" y="6550025"/>
            <a:ext cx="922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r>
              <a:rPr lang="de-DE" altLang="es-MX" sz="1400">
                <a:solidFill>
                  <a:srgbClr val="99CCFF"/>
                </a:solidFill>
              </a:rPr>
              <a:t>Edopena                                                                             </a:t>
            </a:r>
            <a:fld id="{0E9A6CC1-5754-432D-86B9-EBAE0A4CD3D7}" type="slidenum">
              <a:rPr altLang="es-MX" sz="1400" noProof="1">
                <a:solidFill>
                  <a:srgbClr val="99CCFF"/>
                </a:solidFill>
              </a:rPr>
              <a:pPr/>
              <a:t>21</a:t>
            </a:fld>
            <a:endParaRPr lang="es-MX" altLang="es-MX" sz="1400" noProof="1">
              <a:solidFill>
                <a:srgbClr val="99CCFF"/>
              </a:solidFill>
            </a:endParaRPr>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AF75C35C-E9DE-4B46-A15C-099048350DD9}"/>
              </a:ext>
            </a:extLst>
          </p:cNvPr>
          <p:cNvSpPr>
            <a:spLocks noGrp="1" noChangeArrowheads="1"/>
          </p:cNvSpPr>
          <p:nvPr>
            <p:ph type="title"/>
          </p:nvPr>
        </p:nvSpPr>
        <p:spPr bwMode="auto">
          <a:xfrm>
            <a:off x="457200" y="839788"/>
            <a:ext cx="7543800" cy="579437"/>
          </a:xfrm>
        </p:spPr>
        <p:txBody>
          <a:bodyPr>
            <a:spAutoFit/>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s-MX" sz="3200" cap="none"/>
              <a:t>3.	EJERCICIOS PRÁCTICOS</a:t>
            </a:r>
          </a:p>
        </p:txBody>
      </p:sp>
      <p:sp>
        <p:nvSpPr>
          <p:cNvPr id="50179" name="Rectangle 3">
            <a:extLst>
              <a:ext uri="{FF2B5EF4-FFF2-40B4-BE49-F238E27FC236}">
                <a16:creationId xmlns:a16="http://schemas.microsoft.com/office/drawing/2014/main" id="{7B9C5DA5-E66D-4770-989E-CBBA5AD989E1}"/>
              </a:ext>
            </a:extLst>
          </p:cNvPr>
          <p:cNvSpPr>
            <a:spLocks noGrp="1" noChangeArrowheads="1"/>
          </p:cNvSpPr>
          <p:nvPr>
            <p:ph sz="quarter" idx="1"/>
          </p:nvPr>
        </p:nvSpPr>
        <p:spPr>
          <a:xfrm>
            <a:off x="411163" y="1573213"/>
            <a:ext cx="8229600" cy="4592637"/>
          </a:xfrm>
        </p:spPr>
        <p:txBody>
          <a:bodyPr>
            <a:spAutoFit/>
          </a:bodyPr>
          <a:lstStyle/>
          <a:p>
            <a:pPr marL="342900" indent="-34290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a:solidFill>
                  <a:srgbClr val="B32C16"/>
                </a:solidFill>
                <a:latin typeface="Times New Roman" panose="02020603050405020304" pitchFamily="18" charset="0"/>
                <a:cs typeface="Times New Roman" panose="02020603050405020304" pitchFamily="18" charset="0"/>
              </a:rPr>
              <a:t>Práctica 6</a:t>
            </a:r>
          </a:p>
          <a:p>
            <a:pPr marL="690563" lvl="1" indent="-32385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200" b="1">
                <a:latin typeface="Times New Roman" panose="02020603050405020304" pitchFamily="18" charset="0"/>
                <a:cs typeface="Times New Roman" panose="02020603050405020304" pitchFamily="18" charset="0"/>
              </a:rPr>
              <a:t>Vea las propiedades de ese archivo</a:t>
            </a:r>
            <a:endParaRPr lang="es-ES" altLang="es-MX" sz="2200">
              <a:latin typeface="Times New Roman" panose="02020603050405020304" pitchFamily="18" charset="0"/>
              <a:cs typeface="Times New Roman" panose="02020603050405020304" pitchFamily="18" charset="0"/>
            </a:endParaRP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200">
                <a:latin typeface="Times New Roman" panose="02020603050405020304" pitchFamily="18" charset="0"/>
                <a:cs typeface="Times New Roman" panose="02020603050405020304" pitchFamily="18" charset="0"/>
              </a:rPr>
              <a:t>Con el botón izquierdo seleccione el fichero en la parte derecha (con un simple clic).</a:t>
            </a: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200">
                <a:latin typeface="Times New Roman" panose="02020603050405020304" pitchFamily="18" charset="0"/>
                <a:cs typeface="Times New Roman" panose="02020603050405020304" pitchFamily="18" charset="0"/>
              </a:rPr>
              <a:t>Ahora, pulse el botón derecho sobre él y escoja la última opción: Propiedades.</a:t>
            </a: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200">
                <a:latin typeface="Times New Roman" panose="02020603050405020304" pitchFamily="18" charset="0"/>
                <a:cs typeface="Times New Roman" panose="02020603050405020304" pitchFamily="18" charset="0"/>
              </a:rPr>
              <a:t>Fíjese en el tamaño del archivo, en bytes, y cierre esa ventana de propiedades usando el botón Aceptar.</a:t>
            </a: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200">
                <a:latin typeface="Times New Roman" panose="02020603050405020304" pitchFamily="18" charset="0"/>
                <a:cs typeface="Times New Roman" panose="02020603050405020304" pitchFamily="18" charset="0"/>
              </a:rPr>
              <a:t>Vuelva de nuevo al editor de textos, utilizando Alt + Tabulador.</a:t>
            </a: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200">
                <a:latin typeface="Times New Roman" panose="02020603050405020304" pitchFamily="18" charset="0"/>
                <a:cs typeface="Times New Roman" panose="02020603050405020304" pitchFamily="18" charset="0"/>
              </a:rPr>
              <a:t>Seleccione una parte del texto: utilizando el ratón (o el teclado) tal y como se explicó anteriormente, marque alguna palabra o frase en el texto del fichero.</a:t>
            </a:r>
            <a:endParaRPr lang="en-GB" altLang="es-MX" sz="1100">
              <a:solidFill>
                <a:srgbClr val="B32C16"/>
              </a:solidFill>
              <a:latin typeface="Times New Roman" panose="02020603050405020304" pitchFamily="18" charset="0"/>
              <a:cs typeface="Times New Roman" panose="02020603050405020304" pitchFamily="18" charset="0"/>
            </a:endParaRPr>
          </a:p>
        </p:txBody>
      </p:sp>
      <p:sp>
        <p:nvSpPr>
          <p:cNvPr id="50180" name="5 Marcador de número de diapositiva">
            <a:extLst>
              <a:ext uri="{FF2B5EF4-FFF2-40B4-BE49-F238E27FC236}">
                <a16:creationId xmlns:a16="http://schemas.microsoft.com/office/drawing/2014/main" id="{4801E5FB-D92A-4EA1-BAB5-3A1ABEDFF93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eaLnBrk="1" hangingPunct="1"/>
            <a:fld id="{1B6A227E-0708-4728-9E9E-31FE298F7F37}" type="slidenum">
              <a:rPr lang="en-GB" altLang="es-MX">
                <a:solidFill>
                  <a:srgbClr val="FFFFFF"/>
                </a:solidFill>
              </a:rPr>
              <a:pPr eaLnBrk="1" hangingPunct="1"/>
              <a:t>22</a:t>
            </a:fld>
            <a:endParaRPr lang="en-GB" altLang="es-MX">
              <a:solidFill>
                <a:srgbClr val="FFFFFF"/>
              </a:solidFill>
            </a:endParaRPr>
          </a:p>
        </p:txBody>
      </p:sp>
      <p:sp>
        <p:nvSpPr>
          <p:cNvPr id="50181" name="Line 5">
            <a:extLst>
              <a:ext uri="{FF2B5EF4-FFF2-40B4-BE49-F238E27FC236}">
                <a16:creationId xmlns:a16="http://schemas.microsoft.com/office/drawing/2014/main" id="{DD52645F-7C22-402F-8469-937364D84C0C}"/>
              </a:ext>
            </a:extLst>
          </p:cNvPr>
          <p:cNvSpPr>
            <a:spLocks noChangeShapeType="1"/>
          </p:cNvSpPr>
          <p:nvPr/>
        </p:nvSpPr>
        <p:spPr bwMode="auto">
          <a:xfrm>
            <a:off x="34925" y="6581775"/>
            <a:ext cx="9144000" cy="0"/>
          </a:xfrm>
          <a:prstGeom prst="line">
            <a:avLst/>
          </a:prstGeom>
          <a:noFill/>
          <a:ln w="9525">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182" name="Text Box 6">
            <a:extLst>
              <a:ext uri="{FF2B5EF4-FFF2-40B4-BE49-F238E27FC236}">
                <a16:creationId xmlns:a16="http://schemas.microsoft.com/office/drawing/2014/main" id="{B51CD1C3-8099-465C-95E3-B360ABE438B9}"/>
              </a:ext>
            </a:extLst>
          </p:cNvPr>
          <p:cNvSpPr txBox="1">
            <a:spLocks noChangeArrowheads="1"/>
          </p:cNvSpPr>
          <p:nvPr/>
        </p:nvSpPr>
        <p:spPr bwMode="auto">
          <a:xfrm>
            <a:off x="41275" y="6550025"/>
            <a:ext cx="922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r>
              <a:rPr lang="de-DE" altLang="es-MX" sz="1400">
                <a:solidFill>
                  <a:srgbClr val="99CCFF"/>
                </a:solidFill>
              </a:rPr>
              <a:t>Edopena                                                                             </a:t>
            </a:r>
            <a:fld id="{E06BA178-F826-484E-869C-CABD5F426ACA}" type="slidenum">
              <a:rPr altLang="es-MX" sz="1400" noProof="1">
                <a:solidFill>
                  <a:srgbClr val="99CCFF"/>
                </a:solidFill>
              </a:rPr>
              <a:pPr/>
              <a:t>22</a:t>
            </a:fld>
            <a:endParaRPr lang="es-MX" altLang="es-MX" sz="1400" noProof="1">
              <a:solidFill>
                <a:srgbClr val="99CCFF"/>
              </a:solidFill>
            </a:endParaRPr>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64A44383-3D96-4F69-A277-1D6269663F06}"/>
              </a:ext>
            </a:extLst>
          </p:cNvPr>
          <p:cNvSpPr>
            <a:spLocks noGrp="1" noChangeArrowheads="1"/>
          </p:cNvSpPr>
          <p:nvPr>
            <p:ph type="title"/>
          </p:nvPr>
        </p:nvSpPr>
        <p:spPr bwMode="auto">
          <a:xfrm>
            <a:off x="457200" y="839788"/>
            <a:ext cx="7543800" cy="579437"/>
          </a:xfrm>
        </p:spPr>
        <p:txBody>
          <a:bodyPr>
            <a:spAutoFit/>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s-MX" sz="3200" cap="none"/>
              <a:t>3.	EJERCICIOS PRÁCTICOS</a:t>
            </a:r>
          </a:p>
        </p:txBody>
      </p:sp>
      <p:sp>
        <p:nvSpPr>
          <p:cNvPr id="51203" name="Rectangle 3">
            <a:extLst>
              <a:ext uri="{FF2B5EF4-FFF2-40B4-BE49-F238E27FC236}">
                <a16:creationId xmlns:a16="http://schemas.microsoft.com/office/drawing/2014/main" id="{38F79E74-21FD-4947-8C6E-9CEB2FE84FE3}"/>
              </a:ext>
            </a:extLst>
          </p:cNvPr>
          <p:cNvSpPr>
            <a:spLocks noGrp="1" noChangeArrowheads="1"/>
          </p:cNvSpPr>
          <p:nvPr>
            <p:ph sz="quarter" idx="1"/>
          </p:nvPr>
        </p:nvSpPr>
        <p:spPr>
          <a:xfrm>
            <a:off x="411163" y="1517650"/>
            <a:ext cx="8229600" cy="4719638"/>
          </a:xfrm>
        </p:spPr>
        <p:txBody>
          <a:bodyPr>
            <a:spAutoFit/>
          </a:bodyPr>
          <a:lstStyle/>
          <a:p>
            <a:pPr marL="342900" indent="-342900" eaLnBrk="1" hangingPunct="1">
              <a:lnSpc>
                <a:spcPct val="94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200" b="1">
                <a:solidFill>
                  <a:schemeClr val="hlink"/>
                </a:solidFill>
                <a:latin typeface="Times New Roman" panose="02020603050405020304" pitchFamily="18" charset="0"/>
                <a:cs typeface="Times New Roman" panose="02020603050405020304" pitchFamily="18" charset="0"/>
              </a:rPr>
              <a:t>Cortar el texto seleccionado</a:t>
            </a:r>
            <a:endParaRPr lang="es-ES" altLang="es-MX" sz="2200">
              <a:solidFill>
                <a:schemeClr val="tx1"/>
              </a:solidFill>
              <a:latin typeface="Times New Roman" panose="02020603050405020304" pitchFamily="18" charset="0"/>
              <a:cs typeface="Times New Roman" panose="02020603050405020304" pitchFamily="18" charset="0"/>
            </a:endParaRPr>
          </a:p>
          <a:p>
            <a:pPr marL="342900" indent="-342900" eaLnBrk="1" hangingPunct="1">
              <a:lnSpc>
                <a:spcPct val="94000"/>
              </a:lnSpc>
              <a:buFont typeface="Wingdings" panose="05000000000000000000" pitchFamily="2"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200">
                <a:solidFill>
                  <a:schemeClr val="tx1"/>
                </a:solidFill>
                <a:latin typeface="Times New Roman" panose="02020603050405020304" pitchFamily="18" charset="0"/>
                <a:cs typeface="Times New Roman" panose="02020603050405020304" pitchFamily="18" charset="0"/>
              </a:rPr>
              <a:t>Seleccione el texto arrastrando con el ratón sobre el mismo</a:t>
            </a:r>
          </a:p>
          <a:p>
            <a:pPr marL="342900" indent="-342900" eaLnBrk="1" hangingPunct="1">
              <a:lnSpc>
                <a:spcPct val="94000"/>
              </a:lnSpc>
              <a:buFont typeface="Wingdings" panose="05000000000000000000" pitchFamily="2"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200">
                <a:solidFill>
                  <a:schemeClr val="tx1"/>
                </a:solidFill>
                <a:latin typeface="Times New Roman" panose="02020603050405020304" pitchFamily="18" charset="0"/>
                <a:cs typeface="Times New Roman" panose="02020603050405020304" pitchFamily="18" charset="0"/>
              </a:rPr>
              <a:t>Escoja la opción </a:t>
            </a:r>
            <a:r>
              <a:rPr lang="es-ES" altLang="es-MX" sz="2200">
                <a:solidFill>
                  <a:schemeClr val="hlink"/>
                </a:solidFill>
                <a:latin typeface="Times New Roman" panose="02020603050405020304" pitchFamily="18" charset="0"/>
                <a:cs typeface="Times New Roman" panose="02020603050405020304" pitchFamily="18" charset="0"/>
              </a:rPr>
              <a:t>Cortar</a:t>
            </a:r>
            <a:r>
              <a:rPr lang="es-ES" altLang="es-MX" sz="2200">
                <a:solidFill>
                  <a:schemeClr val="tx1"/>
                </a:solidFill>
                <a:latin typeface="Times New Roman" panose="02020603050405020304" pitchFamily="18" charset="0"/>
                <a:cs typeface="Times New Roman" panose="02020603050405020304" pitchFamily="18" charset="0"/>
              </a:rPr>
              <a:t> del menú </a:t>
            </a:r>
            <a:r>
              <a:rPr lang="es-ES" altLang="es-MX" sz="2200">
                <a:solidFill>
                  <a:schemeClr val="hlink"/>
                </a:solidFill>
                <a:latin typeface="Times New Roman" panose="02020603050405020304" pitchFamily="18" charset="0"/>
                <a:cs typeface="Times New Roman" panose="02020603050405020304" pitchFamily="18" charset="0"/>
              </a:rPr>
              <a:t>Edición</a:t>
            </a:r>
            <a:endParaRPr lang="es-ES" altLang="es-MX" sz="2200">
              <a:solidFill>
                <a:schemeClr val="tx1"/>
              </a:solidFill>
              <a:latin typeface="Times New Roman" panose="02020603050405020304" pitchFamily="18" charset="0"/>
              <a:cs typeface="Times New Roman" panose="02020603050405020304" pitchFamily="18" charset="0"/>
            </a:endParaRPr>
          </a:p>
          <a:p>
            <a:pPr marL="342900" indent="-342900" eaLnBrk="1" hangingPunct="1">
              <a:lnSpc>
                <a:spcPct val="94000"/>
              </a:lnSpc>
              <a:buFont typeface="Wingdings" panose="05000000000000000000" pitchFamily="2"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200">
                <a:solidFill>
                  <a:schemeClr val="tx1"/>
                </a:solidFill>
                <a:latin typeface="Times New Roman" panose="02020603050405020304" pitchFamily="18" charset="0"/>
                <a:cs typeface="Times New Roman" panose="02020603050405020304" pitchFamily="18" charset="0"/>
              </a:rPr>
              <a:t>Observe cómo desaparece lo que había seleccionado.</a:t>
            </a:r>
          </a:p>
          <a:p>
            <a:pPr marL="342900" indent="-342900" eaLnBrk="1" hangingPunct="1">
              <a:lnSpc>
                <a:spcPct val="94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200" b="1">
                <a:solidFill>
                  <a:schemeClr val="hlink"/>
                </a:solidFill>
                <a:latin typeface="Times New Roman" panose="02020603050405020304" pitchFamily="18" charset="0"/>
                <a:cs typeface="Times New Roman" panose="02020603050405020304" pitchFamily="18" charset="0"/>
              </a:rPr>
              <a:t>Pegar el texto múltiples veces en distintos sitios</a:t>
            </a:r>
            <a:endParaRPr lang="es-ES" altLang="es-MX" sz="2200">
              <a:solidFill>
                <a:schemeClr val="tx1"/>
              </a:solidFill>
              <a:latin typeface="Times New Roman" panose="02020603050405020304" pitchFamily="18" charset="0"/>
              <a:cs typeface="Times New Roman" panose="02020603050405020304" pitchFamily="18" charset="0"/>
            </a:endParaRPr>
          </a:p>
          <a:p>
            <a:pPr marL="342900" indent="-342900" eaLnBrk="1" hangingPunct="1">
              <a:lnSpc>
                <a:spcPct val="94000"/>
              </a:lnSpc>
              <a:buFont typeface="Wingdings" panose="05000000000000000000" pitchFamily="2"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200">
                <a:solidFill>
                  <a:schemeClr val="tx1"/>
                </a:solidFill>
                <a:latin typeface="Times New Roman" panose="02020603050405020304" pitchFamily="18" charset="0"/>
                <a:cs typeface="Times New Roman" panose="02020603050405020304" pitchFamily="18" charset="0"/>
              </a:rPr>
              <a:t>Escoja la opción </a:t>
            </a:r>
            <a:r>
              <a:rPr lang="es-ES" altLang="es-MX" sz="2200">
                <a:solidFill>
                  <a:schemeClr val="hlink"/>
                </a:solidFill>
                <a:latin typeface="Times New Roman" panose="02020603050405020304" pitchFamily="18" charset="0"/>
                <a:cs typeface="Times New Roman" panose="02020603050405020304" pitchFamily="18" charset="0"/>
              </a:rPr>
              <a:t>Pegar</a:t>
            </a:r>
            <a:r>
              <a:rPr lang="es-ES" altLang="es-MX" sz="2200">
                <a:solidFill>
                  <a:schemeClr val="tx1"/>
                </a:solidFill>
                <a:latin typeface="Times New Roman" panose="02020603050405020304" pitchFamily="18" charset="0"/>
                <a:cs typeface="Times New Roman" panose="02020603050405020304" pitchFamily="18" charset="0"/>
              </a:rPr>
              <a:t> del mismo menú</a:t>
            </a:r>
          </a:p>
          <a:p>
            <a:pPr marL="342900" indent="-342900" eaLnBrk="1" hangingPunct="1">
              <a:lnSpc>
                <a:spcPct val="94000"/>
              </a:lnSpc>
              <a:buFont typeface="Wingdings" panose="05000000000000000000" pitchFamily="2"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200">
                <a:solidFill>
                  <a:schemeClr val="tx1"/>
                </a:solidFill>
                <a:latin typeface="Times New Roman" panose="02020603050405020304" pitchFamily="18" charset="0"/>
                <a:cs typeface="Times New Roman" panose="02020603050405020304" pitchFamily="18" charset="0"/>
              </a:rPr>
              <a:t>Observe cómo recupera de nuevo lo que había seleccionado. </a:t>
            </a:r>
          </a:p>
          <a:p>
            <a:pPr marL="342900" indent="-342900" algn="just" eaLnBrk="1" hangingPunct="1">
              <a:lnSpc>
                <a:spcPct val="94000"/>
              </a:lnSpc>
              <a:buFont typeface="Wingdings" panose="05000000000000000000" pitchFamily="2"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200">
                <a:solidFill>
                  <a:schemeClr val="tx1"/>
                </a:solidFill>
                <a:latin typeface="Times New Roman" panose="02020603050405020304" pitchFamily="18" charset="0"/>
                <a:cs typeface="Times New Roman" panose="02020603050405020304" pitchFamily="18" charset="0"/>
              </a:rPr>
              <a:t>Pero además, ahora puede escoger la opción </a:t>
            </a:r>
            <a:r>
              <a:rPr lang="es-ES" altLang="es-MX" sz="2200">
                <a:solidFill>
                  <a:schemeClr val="hlink"/>
                </a:solidFill>
                <a:latin typeface="Times New Roman" panose="02020603050405020304" pitchFamily="18" charset="0"/>
                <a:cs typeface="Times New Roman" panose="02020603050405020304" pitchFamily="18" charset="0"/>
              </a:rPr>
              <a:t>Pegar</a:t>
            </a:r>
            <a:r>
              <a:rPr lang="es-ES" altLang="es-MX" sz="2200">
                <a:solidFill>
                  <a:schemeClr val="tx1"/>
                </a:solidFill>
                <a:latin typeface="Times New Roman" panose="02020603050405020304" pitchFamily="18" charset="0"/>
                <a:cs typeface="Times New Roman" panose="02020603050405020304" pitchFamily="18" charset="0"/>
              </a:rPr>
              <a:t> tantas veces como quiera para duplicar el texto que cortó en el paso anterior.</a:t>
            </a:r>
          </a:p>
          <a:p>
            <a:pPr marL="342900" indent="-342900" algn="just" eaLnBrk="1" hangingPunct="1">
              <a:lnSpc>
                <a:spcPct val="94000"/>
              </a:lnSpc>
              <a:buFont typeface="Wingdings" panose="05000000000000000000" pitchFamily="2"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200">
                <a:solidFill>
                  <a:schemeClr val="tx1"/>
                </a:solidFill>
                <a:latin typeface="Times New Roman" panose="02020603050405020304" pitchFamily="18" charset="0"/>
                <a:cs typeface="Times New Roman" panose="02020603050405020304" pitchFamily="18" charset="0"/>
              </a:rPr>
              <a:t>El texto se pegará en la posición que esté el cursor de texto dentro del documento. Puede desplazar este cursor utilizando las teclas de flechas (o haciendo clic en cualquier parte del documento).</a:t>
            </a:r>
          </a:p>
          <a:p>
            <a:pPr marL="342900" indent="-342900" eaLnBrk="1" hangingPunct="1">
              <a:lnSpc>
                <a:spcPct val="94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s-MX" sz="800">
              <a:solidFill>
                <a:schemeClr val="tx1"/>
              </a:solidFill>
            </a:endParaRPr>
          </a:p>
        </p:txBody>
      </p:sp>
      <p:sp>
        <p:nvSpPr>
          <p:cNvPr id="51204" name="5 Marcador de número de diapositiva">
            <a:extLst>
              <a:ext uri="{FF2B5EF4-FFF2-40B4-BE49-F238E27FC236}">
                <a16:creationId xmlns:a16="http://schemas.microsoft.com/office/drawing/2014/main" id="{4BC5CD7A-FC27-445C-9599-F83797AA18B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eaLnBrk="1" hangingPunct="1"/>
            <a:fld id="{71C16CDE-081E-4A1A-A4BB-395F0E6EBDC3}" type="slidenum">
              <a:rPr lang="en-GB" altLang="es-MX">
                <a:solidFill>
                  <a:srgbClr val="FFFFFF"/>
                </a:solidFill>
              </a:rPr>
              <a:pPr eaLnBrk="1" hangingPunct="1"/>
              <a:t>23</a:t>
            </a:fld>
            <a:endParaRPr lang="en-GB" altLang="es-MX">
              <a:solidFill>
                <a:srgbClr val="FFFFFF"/>
              </a:solidFill>
            </a:endParaRPr>
          </a:p>
        </p:txBody>
      </p:sp>
      <p:sp>
        <p:nvSpPr>
          <p:cNvPr id="51205" name="Line 5">
            <a:extLst>
              <a:ext uri="{FF2B5EF4-FFF2-40B4-BE49-F238E27FC236}">
                <a16:creationId xmlns:a16="http://schemas.microsoft.com/office/drawing/2014/main" id="{0AED5100-0EF8-49CF-AF2E-02D950C8E9C8}"/>
              </a:ext>
            </a:extLst>
          </p:cNvPr>
          <p:cNvSpPr>
            <a:spLocks noChangeShapeType="1"/>
          </p:cNvSpPr>
          <p:nvPr/>
        </p:nvSpPr>
        <p:spPr bwMode="auto">
          <a:xfrm>
            <a:off x="34925" y="6581775"/>
            <a:ext cx="9144000" cy="0"/>
          </a:xfrm>
          <a:prstGeom prst="line">
            <a:avLst/>
          </a:prstGeom>
          <a:noFill/>
          <a:ln w="9525">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1206" name="Text Box 6">
            <a:extLst>
              <a:ext uri="{FF2B5EF4-FFF2-40B4-BE49-F238E27FC236}">
                <a16:creationId xmlns:a16="http://schemas.microsoft.com/office/drawing/2014/main" id="{E5DA75D9-8A15-46B4-9469-1A536E385120}"/>
              </a:ext>
            </a:extLst>
          </p:cNvPr>
          <p:cNvSpPr txBox="1">
            <a:spLocks noChangeArrowheads="1"/>
          </p:cNvSpPr>
          <p:nvPr/>
        </p:nvSpPr>
        <p:spPr bwMode="auto">
          <a:xfrm>
            <a:off x="41275" y="6550025"/>
            <a:ext cx="922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r>
              <a:rPr lang="de-DE" altLang="es-MX" sz="1400">
                <a:solidFill>
                  <a:srgbClr val="99CCFF"/>
                </a:solidFill>
              </a:rPr>
              <a:t>Edopena                                                                             </a:t>
            </a:r>
            <a:fld id="{51713727-E907-42FC-98D1-64D5A5453310}" type="slidenum">
              <a:rPr altLang="es-MX" sz="1400" noProof="1">
                <a:solidFill>
                  <a:srgbClr val="99CCFF"/>
                </a:solidFill>
              </a:rPr>
              <a:pPr/>
              <a:t>23</a:t>
            </a:fld>
            <a:endParaRPr lang="es-MX" altLang="es-MX" sz="1400" noProof="1">
              <a:solidFill>
                <a:srgbClr val="99CCFF"/>
              </a:solidFill>
            </a:endParaRPr>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5820E5A3-D753-4A7D-9A26-928286D7048F}"/>
              </a:ext>
            </a:extLst>
          </p:cNvPr>
          <p:cNvSpPr>
            <a:spLocks noGrp="1" noChangeArrowheads="1"/>
          </p:cNvSpPr>
          <p:nvPr>
            <p:ph type="title"/>
          </p:nvPr>
        </p:nvSpPr>
        <p:spPr bwMode="auto">
          <a:xfrm>
            <a:off x="457200" y="839788"/>
            <a:ext cx="7543800" cy="579437"/>
          </a:xfrm>
        </p:spPr>
        <p:txBody>
          <a:bodyPr>
            <a:spAutoFit/>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s-MX" sz="3200" cap="none"/>
              <a:t>3.	EJERCICIOS PRÁCTICOS</a:t>
            </a:r>
          </a:p>
        </p:txBody>
      </p:sp>
      <p:sp>
        <p:nvSpPr>
          <p:cNvPr id="52227" name="Rectangle 3">
            <a:extLst>
              <a:ext uri="{FF2B5EF4-FFF2-40B4-BE49-F238E27FC236}">
                <a16:creationId xmlns:a16="http://schemas.microsoft.com/office/drawing/2014/main" id="{3EF72469-AA95-485A-8EFB-B6F5ADA1C7E8}"/>
              </a:ext>
            </a:extLst>
          </p:cNvPr>
          <p:cNvSpPr>
            <a:spLocks noGrp="1" noChangeArrowheads="1"/>
          </p:cNvSpPr>
          <p:nvPr>
            <p:ph sz="quarter" idx="1"/>
          </p:nvPr>
        </p:nvSpPr>
        <p:spPr>
          <a:xfrm>
            <a:off x="411163" y="1589088"/>
            <a:ext cx="8229600" cy="4432300"/>
          </a:xfrm>
        </p:spPr>
        <p:txBody>
          <a:bodyPr>
            <a:spAutoFit/>
          </a:bodyPr>
          <a:lstStyle/>
          <a:p>
            <a:pPr marL="342900" indent="-34290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000" b="1">
                <a:solidFill>
                  <a:schemeClr val="hlink"/>
                </a:solidFill>
                <a:latin typeface="Times New Roman" panose="02020603050405020304" pitchFamily="18" charset="0"/>
                <a:cs typeface="Times New Roman" panose="02020603050405020304" pitchFamily="18" charset="0"/>
              </a:rPr>
              <a:t>Copiar, Cortar y Pegar</a:t>
            </a:r>
            <a:endParaRPr lang="es-ES" altLang="es-MX" sz="2000">
              <a:solidFill>
                <a:schemeClr val="tx1"/>
              </a:solidFill>
              <a:latin typeface="Times New Roman" panose="02020603050405020304" pitchFamily="18" charset="0"/>
              <a:cs typeface="Times New Roman" panose="02020603050405020304" pitchFamily="18" charset="0"/>
            </a:endParaRPr>
          </a:p>
          <a:p>
            <a:pPr marL="342900" indent="-342900" eaLnBrk="1" hangingPunct="1">
              <a:buFont typeface="Wingdings" panose="05000000000000000000" pitchFamily="2"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000">
                <a:solidFill>
                  <a:schemeClr val="tx1"/>
                </a:solidFill>
                <a:latin typeface="Times New Roman" panose="02020603050405020304" pitchFamily="18" charset="0"/>
                <a:cs typeface="Times New Roman" panose="02020603050405020304" pitchFamily="18" charset="0"/>
              </a:rPr>
              <a:t>Utilice varias veces las opciones </a:t>
            </a:r>
            <a:r>
              <a:rPr lang="es-ES" altLang="es-MX" sz="2000">
                <a:solidFill>
                  <a:schemeClr val="hlink"/>
                </a:solidFill>
                <a:latin typeface="Times New Roman" panose="02020603050405020304" pitchFamily="18" charset="0"/>
                <a:cs typeface="Times New Roman" panose="02020603050405020304" pitchFamily="18" charset="0"/>
              </a:rPr>
              <a:t>Copiar</a:t>
            </a:r>
            <a:r>
              <a:rPr lang="es-ES" altLang="es-MX" sz="2000">
                <a:solidFill>
                  <a:schemeClr val="tx1"/>
                </a:solidFill>
                <a:latin typeface="Times New Roman" panose="02020603050405020304" pitchFamily="18" charset="0"/>
                <a:cs typeface="Times New Roman" panose="02020603050405020304" pitchFamily="18" charset="0"/>
              </a:rPr>
              <a:t>, </a:t>
            </a:r>
            <a:r>
              <a:rPr lang="es-ES" altLang="es-MX" sz="2000">
                <a:solidFill>
                  <a:schemeClr val="hlink"/>
                </a:solidFill>
                <a:latin typeface="Times New Roman" panose="02020603050405020304" pitchFamily="18" charset="0"/>
                <a:cs typeface="Times New Roman" panose="02020603050405020304" pitchFamily="18" charset="0"/>
              </a:rPr>
              <a:t>Cortar</a:t>
            </a:r>
            <a:r>
              <a:rPr lang="es-ES" altLang="es-MX" sz="2000">
                <a:solidFill>
                  <a:schemeClr val="tx1"/>
                </a:solidFill>
                <a:latin typeface="Times New Roman" panose="02020603050405020304" pitchFamily="18" charset="0"/>
                <a:cs typeface="Times New Roman" panose="02020603050405020304" pitchFamily="18" charset="0"/>
              </a:rPr>
              <a:t> y </a:t>
            </a:r>
            <a:r>
              <a:rPr lang="es-ES" altLang="es-MX" sz="2000">
                <a:solidFill>
                  <a:schemeClr val="hlink"/>
                </a:solidFill>
                <a:latin typeface="Times New Roman" panose="02020603050405020304" pitchFamily="18" charset="0"/>
                <a:cs typeface="Times New Roman" panose="02020603050405020304" pitchFamily="18" charset="0"/>
              </a:rPr>
              <a:t>Pegar</a:t>
            </a:r>
            <a:r>
              <a:rPr lang="es-ES" altLang="es-MX" sz="2000">
                <a:solidFill>
                  <a:schemeClr val="tx1"/>
                </a:solidFill>
                <a:latin typeface="Times New Roman" panose="02020603050405020304" pitchFamily="18" charset="0"/>
                <a:cs typeface="Times New Roman" panose="02020603050405020304" pitchFamily="18" charset="0"/>
              </a:rPr>
              <a:t>.</a:t>
            </a:r>
          </a:p>
          <a:p>
            <a:pPr marL="342900" indent="-342900" eaLnBrk="1" hangingPunct="1">
              <a:buFont typeface="Wingdings" panose="05000000000000000000" pitchFamily="2"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000">
                <a:solidFill>
                  <a:schemeClr val="tx1"/>
                </a:solidFill>
                <a:latin typeface="Times New Roman" panose="02020603050405020304" pitchFamily="18" charset="0"/>
                <a:cs typeface="Times New Roman" panose="02020603050405020304" pitchFamily="18" charset="0"/>
              </a:rPr>
              <a:t>Recuerde que antes de </a:t>
            </a:r>
            <a:r>
              <a:rPr lang="es-ES" altLang="es-MX" sz="2000">
                <a:solidFill>
                  <a:schemeClr val="hlink"/>
                </a:solidFill>
                <a:latin typeface="Times New Roman" panose="02020603050405020304" pitchFamily="18" charset="0"/>
                <a:cs typeface="Times New Roman" panose="02020603050405020304" pitchFamily="18" charset="0"/>
              </a:rPr>
              <a:t>Copiar</a:t>
            </a:r>
            <a:r>
              <a:rPr lang="es-ES" altLang="es-MX" sz="2000">
                <a:solidFill>
                  <a:schemeClr val="tx1"/>
                </a:solidFill>
                <a:latin typeface="Times New Roman" panose="02020603050405020304" pitchFamily="18" charset="0"/>
                <a:cs typeface="Times New Roman" panose="02020603050405020304" pitchFamily="18" charset="0"/>
              </a:rPr>
              <a:t> o </a:t>
            </a:r>
            <a:r>
              <a:rPr lang="es-ES" altLang="es-MX" sz="2000">
                <a:solidFill>
                  <a:schemeClr val="hlink"/>
                </a:solidFill>
                <a:latin typeface="Times New Roman" panose="02020603050405020304" pitchFamily="18" charset="0"/>
                <a:cs typeface="Times New Roman" panose="02020603050405020304" pitchFamily="18" charset="0"/>
              </a:rPr>
              <a:t>Cortar</a:t>
            </a:r>
            <a:r>
              <a:rPr lang="es-ES" altLang="es-MX" sz="2000">
                <a:solidFill>
                  <a:schemeClr val="tx1"/>
                </a:solidFill>
                <a:latin typeface="Times New Roman" panose="02020603050405020304" pitchFamily="18" charset="0"/>
                <a:cs typeface="Times New Roman" panose="02020603050405020304" pitchFamily="18" charset="0"/>
              </a:rPr>
              <a:t> debe seleccionar un texto y que, luego, la opción </a:t>
            </a:r>
            <a:r>
              <a:rPr lang="es-ES" altLang="es-MX" sz="2000">
                <a:solidFill>
                  <a:schemeClr val="hlink"/>
                </a:solidFill>
                <a:latin typeface="Times New Roman" panose="02020603050405020304" pitchFamily="18" charset="0"/>
                <a:cs typeface="Times New Roman" panose="02020603050405020304" pitchFamily="18" charset="0"/>
              </a:rPr>
              <a:t>Pegar</a:t>
            </a:r>
            <a:r>
              <a:rPr lang="es-ES" altLang="es-MX" sz="2000">
                <a:solidFill>
                  <a:schemeClr val="tx1"/>
                </a:solidFill>
                <a:latin typeface="Times New Roman" panose="02020603050405020304" pitchFamily="18" charset="0"/>
                <a:cs typeface="Times New Roman" panose="02020603050405020304" pitchFamily="18" charset="0"/>
              </a:rPr>
              <a:t> la puede utilizar tantas veces como desee. La opción </a:t>
            </a:r>
            <a:r>
              <a:rPr lang="es-ES" altLang="es-MX" sz="2000">
                <a:solidFill>
                  <a:schemeClr val="hlink"/>
                </a:solidFill>
                <a:latin typeface="Times New Roman" panose="02020603050405020304" pitchFamily="18" charset="0"/>
                <a:cs typeface="Times New Roman" panose="02020603050405020304" pitchFamily="18" charset="0"/>
              </a:rPr>
              <a:t>Pegar</a:t>
            </a:r>
            <a:r>
              <a:rPr lang="es-ES" altLang="es-MX" sz="2000">
                <a:solidFill>
                  <a:schemeClr val="tx1"/>
                </a:solidFill>
                <a:latin typeface="Times New Roman" panose="02020603050405020304" pitchFamily="18" charset="0"/>
                <a:cs typeface="Times New Roman" panose="02020603050405020304" pitchFamily="18" charset="0"/>
              </a:rPr>
              <a:t> pegaría, en el fichero de texto, el último texto que haya sido pegado o cortado, en la posición en la que se encuentre el cursor de texto (no el del ratón)</a:t>
            </a:r>
          </a:p>
          <a:p>
            <a:pPr marL="342900" indent="-34290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000" b="1">
                <a:solidFill>
                  <a:schemeClr val="hlink"/>
                </a:solidFill>
                <a:latin typeface="Times New Roman" panose="02020603050405020304" pitchFamily="18" charset="0"/>
                <a:cs typeface="Times New Roman" panose="02020603050405020304" pitchFamily="18" charset="0"/>
              </a:rPr>
              <a:t>Guardar el fichero y cierre el editor</a:t>
            </a:r>
            <a:endParaRPr lang="es-ES" altLang="es-MX" sz="2000">
              <a:solidFill>
                <a:schemeClr val="tx1"/>
              </a:solidFill>
              <a:latin typeface="Times New Roman" panose="02020603050405020304" pitchFamily="18" charset="0"/>
              <a:cs typeface="Times New Roman" panose="02020603050405020304" pitchFamily="18" charset="0"/>
            </a:endParaRPr>
          </a:p>
          <a:p>
            <a:pPr marL="342900" indent="-342900" eaLnBrk="1" hangingPunct="1">
              <a:buFont typeface="Wingdings" panose="05000000000000000000" pitchFamily="2"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000">
                <a:solidFill>
                  <a:schemeClr val="tx1"/>
                </a:solidFill>
                <a:latin typeface="Times New Roman" panose="02020603050405020304" pitchFamily="18" charset="0"/>
                <a:cs typeface="Times New Roman" panose="02020603050405020304" pitchFamily="18" charset="0"/>
              </a:rPr>
              <a:t>Cuando haya modificado el fichero, guárdelo con la opción </a:t>
            </a:r>
            <a:r>
              <a:rPr lang="es-ES" altLang="es-MX" sz="2000">
                <a:solidFill>
                  <a:schemeClr val="hlink"/>
                </a:solidFill>
                <a:latin typeface="Times New Roman" panose="02020603050405020304" pitchFamily="18" charset="0"/>
                <a:cs typeface="Times New Roman" panose="02020603050405020304" pitchFamily="18" charset="0"/>
              </a:rPr>
              <a:t>Guardar</a:t>
            </a:r>
            <a:endParaRPr lang="es-ES" altLang="es-MX" sz="2000">
              <a:solidFill>
                <a:schemeClr val="tx1"/>
              </a:solidFill>
              <a:latin typeface="Times New Roman" panose="02020603050405020304" pitchFamily="18" charset="0"/>
              <a:cs typeface="Times New Roman" panose="02020603050405020304" pitchFamily="18" charset="0"/>
            </a:endParaRPr>
          </a:p>
          <a:p>
            <a:pPr marL="342900" indent="-342900" eaLnBrk="1" hangingPunct="1">
              <a:buFont typeface="Wingdings" panose="05000000000000000000" pitchFamily="2"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000">
                <a:solidFill>
                  <a:schemeClr val="tx1"/>
                </a:solidFill>
                <a:latin typeface="Times New Roman" panose="02020603050405020304" pitchFamily="18" charset="0"/>
                <a:cs typeface="Times New Roman" panose="02020603050405020304" pitchFamily="18" charset="0"/>
              </a:rPr>
              <a:t>Salga del editor de textos con la opción </a:t>
            </a:r>
            <a:r>
              <a:rPr lang="es-ES" altLang="es-MX" sz="2000">
                <a:solidFill>
                  <a:schemeClr val="hlink"/>
                </a:solidFill>
                <a:latin typeface="Times New Roman" panose="02020603050405020304" pitchFamily="18" charset="0"/>
                <a:cs typeface="Times New Roman" panose="02020603050405020304" pitchFamily="18" charset="0"/>
              </a:rPr>
              <a:t>Salir</a:t>
            </a:r>
            <a:r>
              <a:rPr lang="es-ES" altLang="es-MX" sz="2000">
                <a:solidFill>
                  <a:schemeClr val="tx1"/>
                </a:solidFill>
                <a:latin typeface="Times New Roman" panose="02020603050405020304" pitchFamily="18" charset="0"/>
                <a:cs typeface="Times New Roman" panose="02020603050405020304" pitchFamily="18" charset="0"/>
              </a:rPr>
              <a:t>.</a:t>
            </a:r>
          </a:p>
          <a:p>
            <a:pPr marL="342900" indent="-342900" eaLnBrk="1" hangingPunct="1">
              <a:buFont typeface="Wingdings" panose="05000000000000000000" pitchFamily="2"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000">
                <a:solidFill>
                  <a:schemeClr val="tx1"/>
                </a:solidFill>
                <a:latin typeface="Times New Roman" panose="02020603050405020304" pitchFamily="18" charset="0"/>
                <a:cs typeface="Times New Roman" panose="02020603050405020304" pitchFamily="18" charset="0"/>
              </a:rPr>
              <a:t>No hace falta utilizar la opción </a:t>
            </a:r>
            <a:r>
              <a:rPr lang="es-ES" altLang="es-MX" sz="2000">
                <a:solidFill>
                  <a:schemeClr val="hlink"/>
                </a:solidFill>
                <a:latin typeface="Times New Roman" panose="02020603050405020304" pitchFamily="18" charset="0"/>
                <a:cs typeface="Times New Roman" panose="02020603050405020304" pitchFamily="18" charset="0"/>
              </a:rPr>
              <a:t>Guardar como... </a:t>
            </a:r>
            <a:r>
              <a:rPr lang="es-ES" altLang="es-MX" sz="2000">
                <a:solidFill>
                  <a:schemeClr val="tx1"/>
                </a:solidFill>
                <a:latin typeface="Times New Roman" panose="02020603050405020304" pitchFamily="18" charset="0"/>
                <a:cs typeface="Times New Roman" panose="02020603050405020304" pitchFamily="18" charset="0"/>
              </a:rPr>
              <a:t>porque el fichero ya tiene un nombre y queremos seguir guardándolo con el mismo nombre</a:t>
            </a:r>
            <a:endParaRPr lang="es-ES" altLang="es-MX" sz="1800">
              <a:solidFill>
                <a:schemeClr val="tx1"/>
              </a:solidFill>
              <a:latin typeface="Times New Roman" panose="02020603050405020304" pitchFamily="18" charset="0"/>
              <a:cs typeface="Times New Roman" panose="02020603050405020304" pitchFamily="18" charset="0"/>
            </a:endParaRPr>
          </a:p>
          <a:p>
            <a:pPr marL="342900" indent="-34290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s-MX" sz="700">
              <a:solidFill>
                <a:srgbClr val="B32C16"/>
              </a:solidFill>
            </a:endParaRPr>
          </a:p>
        </p:txBody>
      </p:sp>
      <p:sp>
        <p:nvSpPr>
          <p:cNvPr id="52228" name="5 Marcador de número de diapositiva">
            <a:extLst>
              <a:ext uri="{FF2B5EF4-FFF2-40B4-BE49-F238E27FC236}">
                <a16:creationId xmlns:a16="http://schemas.microsoft.com/office/drawing/2014/main" id="{3E339BB0-8D11-4916-81B1-5AD09D5B9C2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eaLnBrk="1" hangingPunct="1"/>
            <a:fld id="{45B798DA-3CCD-4FC7-ACAA-58F1C83B7D82}" type="slidenum">
              <a:rPr lang="en-GB" altLang="es-MX">
                <a:solidFill>
                  <a:srgbClr val="FFFFFF"/>
                </a:solidFill>
              </a:rPr>
              <a:pPr eaLnBrk="1" hangingPunct="1"/>
              <a:t>24</a:t>
            </a:fld>
            <a:endParaRPr lang="en-GB" altLang="es-MX">
              <a:solidFill>
                <a:srgbClr val="FFFFFF"/>
              </a:solidFill>
            </a:endParaRPr>
          </a:p>
        </p:txBody>
      </p:sp>
      <p:sp>
        <p:nvSpPr>
          <p:cNvPr id="52229" name="Line 5">
            <a:extLst>
              <a:ext uri="{FF2B5EF4-FFF2-40B4-BE49-F238E27FC236}">
                <a16:creationId xmlns:a16="http://schemas.microsoft.com/office/drawing/2014/main" id="{97F9FDDE-CC43-4020-B840-E40D12EB8EAC}"/>
              </a:ext>
            </a:extLst>
          </p:cNvPr>
          <p:cNvSpPr>
            <a:spLocks noChangeShapeType="1"/>
          </p:cNvSpPr>
          <p:nvPr/>
        </p:nvSpPr>
        <p:spPr bwMode="auto">
          <a:xfrm>
            <a:off x="34925" y="6581775"/>
            <a:ext cx="9144000" cy="0"/>
          </a:xfrm>
          <a:prstGeom prst="line">
            <a:avLst/>
          </a:prstGeom>
          <a:noFill/>
          <a:ln w="9525">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2230" name="Text Box 6">
            <a:extLst>
              <a:ext uri="{FF2B5EF4-FFF2-40B4-BE49-F238E27FC236}">
                <a16:creationId xmlns:a16="http://schemas.microsoft.com/office/drawing/2014/main" id="{01C6E7E7-8368-4948-8D42-FAD58D754ADF}"/>
              </a:ext>
            </a:extLst>
          </p:cNvPr>
          <p:cNvSpPr txBox="1">
            <a:spLocks noChangeArrowheads="1"/>
          </p:cNvSpPr>
          <p:nvPr/>
        </p:nvSpPr>
        <p:spPr bwMode="auto">
          <a:xfrm>
            <a:off x="41275" y="6550025"/>
            <a:ext cx="922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r>
              <a:rPr lang="de-DE" altLang="es-MX" sz="1400">
                <a:solidFill>
                  <a:srgbClr val="99CCFF"/>
                </a:solidFill>
              </a:rPr>
              <a:t>Edopena                                                                             </a:t>
            </a:r>
            <a:fld id="{DF0140E9-EA3F-47CE-AA64-DFB308E1E644}" type="slidenum">
              <a:rPr altLang="es-MX" sz="1400" noProof="1">
                <a:solidFill>
                  <a:srgbClr val="99CCFF"/>
                </a:solidFill>
              </a:rPr>
              <a:pPr/>
              <a:t>24</a:t>
            </a:fld>
            <a:endParaRPr lang="es-MX" altLang="es-MX" sz="1400" noProof="1">
              <a:solidFill>
                <a:srgbClr val="99CCFF"/>
              </a:solidFill>
            </a:endParaRPr>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A8E1B18-846D-41D5-9AEB-B5715CD1FF4E}"/>
              </a:ext>
            </a:extLst>
          </p:cNvPr>
          <p:cNvSpPr>
            <a:spLocks noGrp="1" noChangeArrowheads="1"/>
          </p:cNvSpPr>
          <p:nvPr>
            <p:ph type="title"/>
          </p:nvPr>
        </p:nvSpPr>
        <p:spPr bwMode="auto">
          <a:xfrm>
            <a:off x="457200" y="839788"/>
            <a:ext cx="7543800" cy="579437"/>
          </a:xfrm>
        </p:spPr>
        <p:txBody>
          <a:bodyPr>
            <a:spAutoFit/>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s-MX" sz="3200" cap="none"/>
              <a:t>3.	EJERCICIOS PRÁCTICOS</a:t>
            </a:r>
          </a:p>
        </p:txBody>
      </p:sp>
      <p:sp>
        <p:nvSpPr>
          <p:cNvPr id="53251" name="Rectangle 3">
            <a:extLst>
              <a:ext uri="{FF2B5EF4-FFF2-40B4-BE49-F238E27FC236}">
                <a16:creationId xmlns:a16="http://schemas.microsoft.com/office/drawing/2014/main" id="{14F9355E-D1B6-43A5-A467-C49EEFC49362}"/>
              </a:ext>
            </a:extLst>
          </p:cNvPr>
          <p:cNvSpPr>
            <a:spLocks noGrp="1" noChangeArrowheads="1"/>
          </p:cNvSpPr>
          <p:nvPr>
            <p:ph sz="quarter" idx="1"/>
          </p:nvPr>
        </p:nvSpPr>
        <p:spPr>
          <a:xfrm>
            <a:off x="411163" y="1716088"/>
            <a:ext cx="8229600" cy="3944937"/>
          </a:xfrm>
        </p:spPr>
        <p:txBody>
          <a:bodyPr>
            <a:spAutoFit/>
          </a:bodyPr>
          <a:lstStyle/>
          <a:p>
            <a:pPr marL="342900" indent="-34290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a:solidFill>
                  <a:srgbClr val="B32C16"/>
                </a:solidFill>
                <a:latin typeface="Times New Roman" panose="02020603050405020304" pitchFamily="18" charset="0"/>
                <a:cs typeface="Times New Roman" panose="02020603050405020304" pitchFamily="18" charset="0"/>
              </a:rPr>
              <a:t>Práctica 7</a:t>
            </a:r>
          </a:p>
          <a:p>
            <a:pPr marL="690563" lvl="1" indent="-32385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200" b="1">
                <a:solidFill>
                  <a:schemeClr val="hlink"/>
                </a:solidFill>
                <a:latin typeface="Times New Roman" panose="02020603050405020304" pitchFamily="18" charset="0"/>
                <a:cs typeface="Times New Roman" panose="02020603050405020304" pitchFamily="18" charset="0"/>
              </a:rPr>
              <a:t>Mover archivos</a:t>
            </a:r>
            <a:endParaRPr lang="es-ES" altLang="es-MX" sz="2200">
              <a:latin typeface="Times New Roman" panose="02020603050405020304" pitchFamily="18" charset="0"/>
              <a:cs typeface="Times New Roman" panose="02020603050405020304" pitchFamily="18" charset="0"/>
            </a:endParaRP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000">
                <a:latin typeface="Times New Roman" panose="02020603050405020304" pitchFamily="18" charset="0"/>
                <a:cs typeface="Times New Roman" panose="02020603050405020304" pitchFamily="18" charset="0"/>
              </a:rPr>
              <a:t>Mueva ese archivo en el directorio ADIOS</a:t>
            </a: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000">
                <a:latin typeface="Times New Roman" panose="02020603050405020304" pitchFamily="18" charset="0"/>
                <a:cs typeface="Times New Roman" panose="02020603050405020304" pitchFamily="18" charset="0"/>
              </a:rPr>
              <a:t>Seleccione el directorio HOLA (si no lo estaba) y asegúrese de que el directorio ADIOS se ve en la parte izquierda del explorador.</a:t>
            </a: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000">
                <a:latin typeface="Times New Roman" panose="02020603050405020304" pitchFamily="18" charset="0"/>
                <a:cs typeface="Times New Roman" panose="02020603050405020304" pitchFamily="18" charset="0"/>
              </a:rPr>
              <a:t>Luego, seleccione el fichero PAZ.TXT en la parte derecha y arrástrelo hasta situarlo encima del directorio ADIOS en la parte izquierda.</a:t>
            </a: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000">
                <a:latin typeface="Times New Roman" panose="02020603050405020304" pitchFamily="18" charset="0"/>
                <a:cs typeface="Times New Roman" panose="02020603050405020304" pitchFamily="18" charset="0"/>
              </a:rPr>
              <a:t>Entonces, suelte el botón para que empiece a moverse el archivo.</a:t>
            </a: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000">
                <a:latin typeface="Times New Roman" panose="02020603050405020304" pitchFamily="18" charset="0"/>
                <a:cs typeface="Times New Roman" panose="02020603050405020304" pitchFamily="18" charset="0"/>
              </a:rPr>
              <a:t>Observe cómo el fichero ha desaparecido del directorio HOLA y ha aparecido en el directorio ADIOS (seleccione ambos directorios alternativamente en la parte izquierda del Explorador).</a:t>
            </a:r>
            <a:endParaRPr lang="en-GB" altLang="es-MX" sz="2000">
              <a:latin typeface="Times New Roman" panose="02020603050405020304" pitchFamily="18" charset="0"/>
              <a:cs typeface="Times New Roman" panose="02020603050405020304" pitchFamily="18" charset="0"/>
            </a:endParaRPr>
          </a:p>
        </p:txBody>
      </p:sp>
      <p:sp>
        <p:nvSpPr>
          <p:cNvPr id="53252" name="5 Marcador de número de diapositiva">
            <a:extLst>
              <a:ext uri="{FF2B5EF4-FFF2-40B4-BE49-F238E27FC236}">
                <a16:creationId xmlns:a16="http://schemas.microsoft.com/office/drawing/2014/main" id="{59856D4B-B4C3-4218-BC66-6522FA8D52D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eaLnBrk="1" hangingPunct="1"/>
            <a:fld id="{E4C0BB74-217A-43D9-85E5-2DE945F32630}" type="slidenum">
              <a:rPr lang="en-GB" altLang="es-MX">
                <a:solidFill>
                  <a:srgbClr val="FFFFFF"/>
                </a:solidFill>
              </a:rPr>
              <a:pPr eaLnBrk="1" hangingPunct="1"/>
              <a:t>25</a:t>
            </a:fld>
            <a:endParaRPr lang="en-GB" altLang="es-MX">
              <a:solidFill>
                <a:srgbClr val="FFFFFF"/>
              </a:solidFill>
            </a:endParaRPr>
          </a:p>
        </p:txBody>
      </p:sp>
      <p:sp>
        <p:nvSpPr>
          <p:cNvPr id="53253" name="Line 5">
            <a:extLst>
              <a:ext uri="{FF2B5EF4-FFF2-40B4-BE49-F238E27FC236}">
                <a16:creationId xmlns:a16="http://schemas.microsoft.com/office/drawing/2014/main" id="{1BA34EE7-E234-421F-AEFC-4C016E016836}"/>
              </a:ext>
            </a:extLst>
          </p:cNvPr>
          <p:cNvSpPr>
            <a:spLocks noChangeShapeType="1"/>
          </p:cNvSpPr>
          <p:nvPr/>
        </p:nvSpPr>
        <p:spPr bwMode="auto">
          <a:xfrm>
            <a:off x="34925" y="6581775"/>
            <a:ext cx="9144000" cy="0"/>
          </a:xfrm>
          <a:prstGeom prst="line">
            <a:avLst/>
          </a:prstGeom>
          <a:noFill/>
          <a:ln w="9525">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3254" name="Text Box 6">
            <a:extLst>
              <a:ext uri="{FF2B5EF4-FFF2-40B4-BE49-F238E27FC236}">
                <a16:creationId xmlns:a16="http://schemas.microsoft.com/office/drawing/2014/main" id="{28AFE3DB-8F52-48E0-9A98-CE1E6C743138}"/>
              </a:ext>
            </a:extLst>
          </p:cNvPr>
          <p:cNvSpPr txBox="1">
            <a:spLocks noChangeArrowheads="1"/>
          </p:cNvSpPr>
          <p:nvPr/>
        </p:nvSpPr>
        <p:spPr bwMode="auto">
          <a:xfrm>
            <a:off x="41275" y="6550025"/>
            <a:ext cx="922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r>
              <a:rPr lang="de-DE" altLang="es-MX" sz="1400">
                <a:solidFill>
                  <a:srgbClr val="99CCFF"/>
                </a:solidFill>
              </a:rPr>
              <a:t>Edopena                                                                             </a:t>
            </a:r>
            <a:fld id="{8CD2275B-7FEF-4209-8199-112A05160C71}" type="slidenum">
              <a:rPr altLang="es-MX" sz="1400" noProof="1">
                <a:solidFill>
                  <a:srgbClr val="99CCFF"/>
                </a:solidFill>
              </a:rPr>
              <a:pPr/>
              <a:t>25</a:t>
            </a:fld>
            <a:endParaRPr lang="es-MX" altLang="es-MX" sz="1400" noProof="1">
              <a:solidFill>
                <a:srgbClr val="99CCFF"/>
              </a:solidFill>
            </a:endParaRPr>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FB1E8A57-A26A-4600-A1A3-2C824E71F1A9}"/>
              </a:ext>
            </a:extLst>
          </p:cNvPr>
          <p:cNvSpPr>
            <a:spLocks noGrp="1" noChangeArrowheads="1"/>
          </p:cNvSpPr>
          <p:nvPr>
            <p:ph type="title"/>
          </p:nvPr>
        </p:nvSpPr>
        <p:spPr bwMode="auto">
          <a:xfrm>
            <a:off x="457200" y="839788"/>
            <a:ext cx="7543800" cy="579437"/>
          </a:xfrm>
        </p:spPr>
        <p:txBody>
          <a:bodyPr>
            <a:spAutoFit/>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s-MX" sz="3200" cap="none"/>
              <a:t>3.	EJERCICIOS PRÁCTICOS</a:t>
            </a:r>
          </a:p>
        </p:txBody>
      </p:sp>
      <p:sp>
        <p:nvSpPr>
          <p:cNvPr id="54275" name="Rectangle 3">
            <a:extLst>
              <a:ext uri="{FF2B5EF4-FFF2-40B4-BE49-F238E27FC236}">
                <a16:creationId xmlns:a16="http://schemas.microsoft.com/office/drawing/2014/main" id="{DB97D9D3-C2E4-483B-8E28-24DAB5843BF3}"/>
              </a:ext>
            </a:extLst>
          </p:cNvPr>
          <p:cNvSpPr>
            <a:spLocks noGrp="1" noChangeArrowheads="1"/>
          </p:cNvSpPr>
          <p:nvPr>
            <p:ph sz="quarter" idx="1"/>
          </p:nvPr>
        </p:nvSpPr>
        <p:spPr>
          <a:xfrm>
            <a:off x="411163" y="1658938"/>
            <a:ext cx="8229600" cy="4433887"/>
          </a:xfrm>
        </p:spPr>
        <p:txBody>
          <a:bodyPr>
            <a:spAutoFit/>
          </a:bodyPr>
          <a:lstStyle/>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200">
                <a:latin typeface="Times New Roman" panose="02020603050405020304" pitchFamily="18" charset="0"/>
                <a:cs typeface="Times New Roman" panose="02020603050405020304" pitchFamily="18" charset="0"/>
              </a:rPr>
              <a:t>Copie ese archivo en el directorio HOLA, es decir saque una copia para que este archivo exista en ambos subdirectorios</a:t>
            </a: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200">
                <a:latin typeface="Times New Roman" panose="02020603050405020304" pitchFamily="18" charset="0"/>
                <a:cs typeface="Times New Roman" panose="02020603050405020304" pitchFamily="18" charset="0"/>
              </a:rPr>
              <a:t>Seleccione el directorio ADIOS (si no lo estaba) y asegúrese de que el directorio HOLA se ve en la parte izquierda del explorador</a:t>
            </a: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200">
                <a:latin typeface="Times New Roman" panose="02020603050405020304" pitchFamily="18" charset="0"/>
                <a:cs typeface="Times New Roman" panose="02020603050405020304" pitchFamily="18" charset="0"/>
              </a:rPr>
              <a:t>Luego, seleccione el fichero PAZ.TXT en la parte derecha y arrástrelo hasta situarlo encima del directorio HOLA en la parte izquierda.</a:t>
            </a: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2200">
                <a:latin typeface="Times New Roman" panose="02020603050405020304" pitchFamily="18" charset="0"/>
                <a:cs typeface="Times New Roman" panose="02020603050405020304" pitchFamily="18" charset="0"/>
              </a:rPr>
              <a:t>Entonces, antes de soltar el botón pulse la tecla ”Ctrl” y manteniéndola pulsada suelte el botón para que empiece a copiarse el archivo. Observe como el fichero se ha copiado y ahora puede verse en ambos subdirectorios: HOLA y ADIOS.</a:t>
            </a:r>
          </a:p>
          <a:p>
            <a:pPr marL="342900" indent="-342900" eaLnBrk="1" hangingPunct="1">
              <a:buFont typeface="Wingdings" panose="05000000000000000000"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s-MX" sz="2200">
              <a:solidFill>
                <a:srgbClr val="B32C16"/>
              </a:solidFill>
            </a:endParaRPr>
          </a:p>
        </p:txBody>
      </p:sp>
      <p:sp>
        <p:nvSpPr>
          <p:cNvPr id="54276" name="5 Marcador de número de diapositiva">
            <a:extLst>
              <a:ext uri="{FF2B5EF4-FFF2-40B4-BE49-F238E27FC236}">
                <a16:creationId xmlns:a16="http://schemas.microsoft.com/office/drawing/2014/main" id="{297702A9-5D23-4CC0-BCA6-A4353B0F5A8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eaLnBrk="1" hangingPunct="1"/>
            <a:fld id="{896DFABB-C74D-412C-8B80-2F8E613DA185}" type="slidenum">
              <a:rPr lang="en-GB" altLang="es-MX">
                <a:solidFill>
                  <a:srgbClr val="FFFFFF"/>
                </a:solidFill>
              </a:rPr>
              <a:pPr eaLnBrk="1" hangingPunct="1"/>
              <a:t>26</a:t>
            </a:fld>
            <a:endParaRPr lang="en-GB" altLang="es-MX">
              <a:solidFill>
                <a:srgbClr val="FFFFFF"/>
              </a:solidFill>
            </a:endParaRPr>
          </a:p>
        </p:txBody>
      </p:sp>
      <p:sp>
        <p:nvSpPr>
          <p:cNvPr id="54277" name="Line 5">
            <a:extLst>
              <a:ext uri="{FF2B5EF4-FFF2-40B4-BE49-F238E27FC236}">
                <a16:creationId xmlns:a16="http://schemas.microsoft.com/office/drawing/2014/main" id="{CD36D473-CE46-4A78-8BC9-24D021D27B12}"/>
              </a:ext>
            </a:extLst>
          </p:cNvPr>
          <p:cNvSpPr>
            <a:spLocks noChangeShapeType="1"/>
          </p:cNvSpPr>
          <p:nvPr/>
        </p:nvSpPr>
        <p:spPr bwMode="auto">
          <a:xfrm>
            <a:off x="34925" y="6581775"/>
            <a:ext cx="9144000" cy="0"/>
          </a:xfrm>
          <a:prstGeom prst="line">
            <a:avLst/>
          </a:prstGeom>
          <a:noFill/>
          <a:ln w="9525">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4278" name="Text Box 6">
            <a:extLst>
              <a:ext uri="{FF2B5EF4-FFF2-40B4-BE49-F238E27FC236}">
                <a16:creationId xmlns:a16="http://schemas.microsoft.com/office/drawing/2014/main" id="{DBB66AFC-B5C1-4B81-91F4-7A38AEBAA3A0}"/>
              </a:ext>
            </a:extLst>
          </p:cNvPr>
          <p:cNvSpPr txBox="1">
            <a:spLocks noChangeArrowheads="1"/>
          </p:cNvSpPr>
          <p:nvPr/>
        </p:nvSpPr>
        <p:spPr bwMode="auto">
          <a:xfrm>
            <a:off x="41275" y="6550025"/>
            <a:ext cx="922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r>
              <a:rPr lang="de-DE" altLang="es-MX" sz="1400">
                <a:solidFill>
                  <a:srgbClr val="99CCFF"/>
                </a:solidFill>
              </a:rPr>
              <a:t>Edopena                                                                             </a:t>
            </a:r>
            <a:fld id="{B6E3636D-8263-4EF5-96A2-240B5727EEE4}" type="slidenum">
              <a:rPr altLang="es-MX" sz="1400" noProof="1">
                <a:solidFill>
                  <a:srgbClr val="99CCFF"/>
                </a:solidFill>
              </a:rPr>
              <a:pPr/>
              <a:t>26</a:t>
            </a:fld>
            <a:endParaRPr lang="es-MX" altLang="es-MX" sz="1400" noProof="1">
              <a:solidFill>
                <a:srgbClr val="99CCFF"/>
              </a:solidFill>
            </a:endParaRPr>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B02F2B2D-747B-4983-9CFB-691F9F7A4596}"/>
              </a:ext>
            </a:extLst>
          </p:cNvPr>
          <p:cNvSpPr>
            <a:spLocks noGrp="1" noChangeArrowheads="1"/>
          </p:cNvSpPr>
          <p:nvPr>
            <p:ph type="title"/>
          </p:nvPr>
        </p:nvSpPr>
        <p:spPr bwMode="auto">
          <a:xfrm>
            <a:off x="457200" y="839788"/>
            <a:ext cx="7543800" cy="579437"/>
          </a:xfrm>
        </p:spPr>
        <p:txBody>
          <a:bodyPr>
            <a:spAutoFit/>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s-MX" sz="3200" cap="none"/>
              <a:t>3.	EJERCICIOS PRÁCTICOS</a:t>
            </a:r>
          </a:p>
        </p:txBody>
      </p:sp>
      <p:sp>
        <p:nvSpPr>
          <p:cNvPr id="55299" name="Rectangle 3">
            <a:extLst>
              <a:ext uri="{FF2B5EF4-FFF2-40B4-BE49-F238E27FC236}">
                <a16:creationId xmlns:a16="http://schemas.microsoft.com/office/drawing/2014/main" id="{1A3819D4-9CDE-4B5D-B24D-CAA6AFEA8EF5}"/>
              </a:ext>
            </a:extLst>
          </p:cNvPr>
          <p:cNvSpPr>
            <a:spLocks noGrp="1" noChangeArrowheads="1"/>
          </p:cNvSpPr>
          <p:nvPr>
            <p:ph sz="quarter" idx="1"/>
          </p:nvPr>
        </p:nvSpPr>
        <p:spPr>
          <a:xfrm>
            <a:off x="411163" y="1546225"/>
            <a:ext cx="8229600" cy="5051425"/>
          </a:xfrm>
        </p:spPr>
        <p:txBody>
          <a:bodyPr>
            <a:spAutoFit/>
          </a:bodyPr>
          <a:lstStyle/>
          <a:p>
            <a:pPr marL="342900" indent="-34290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a:solidFill>
                  <a:srgbClr val="B32C16"/>
                </a:solidFill>
                <a:latin typeface="Times New Roman" panose="02020603050405020304" pitchFamily="18" charset="0"/>
                <a:cs typeface="Times New Roman" panose="02020603050405020304" pitchFamily="18" charset="0"/>
              </a:rPr>
              <a:t>Práctica 8</a:t>
            </a:r>
          </a:p>
          <a:p>
            <a:pPr marL="690563" lvl="1" indent="-32385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800" b="1">
                <a:solidFill>
                  <a:schemeClr val="hlink"/>
                </a:solidFill>
                <a:latin typeface="Times New Roman" panose="02020603050405020304" pitchFamily="18" charset="0"/>
                <a:cs typeface="Times New Roman" panose="02020603050405020304" pitchFamily="18" charset="0"/>
              </a:rPr>
              <a:t>Borrar todo lo que ha creado</a:t>
            </a:r>
            <a:endParaRPr lang="es-ES" altLang="es-MX" sz="1800">
              <a:latin typeface="Times New Roman" panose="02020603050405020304" pitchFamily="18" charset="0"/>
              <a:cs typeface="Times New Roman" panose="02020603050405020304" pitchFamily="18" charset="0"/>
            </a:endParaRP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800">
                <a:latin typeface="Times New Roman" panose="02020603050405020304" pitchFamily="18" charset="0"/>
                <a:cs typeface="Times New Roman" panose="02020603050405020304" pitchFamily="18" charset="0"/>
              </a:rPr>
              <a:t>Seleccione un fichero o directorio y pulse la tecla ”</a:t>
            </a:r>
            <a:r>
              <a:rPr lang="es-ES" altLang="es-MX" sz="1800">
                <a:solidFill>
                  <a:schemeClr val="hlink"/>
                </a:solidFill>
                <a:latin typeface="Times New Roman" panose="02020603050405020304" pitchFamily="18" charset="0"/>
                <a:cs typeface="Times New Roman" panose="02020603050405020304" pitchFamily="18" charset="0"/>
              </a:rPr>
              <a:t>Supr</a:t>
            </a:r>
            <a:r>
              <a:rPr lang="es-ES" altLang="es-MX" sz="1800">
                <a:latin typeface="Times New Roman" panose="02020603050405020304" pitchFamily="18" charset="0"/>
                <a:cs typeface="Times New Roman" panose="02020603050405020304" pitchFamily="18" charset="0"/>
              </a:rPr>
              <a:t>” o escoja la opción </a:t>
            </a:r>
            <a:r>
              <a:rPr lang="es-ES" altLang="es-MX" sz="1800">
                <a:solidFill>
                  <a:schemeClr val="hlink"/>
                </a:solidFill>
                <a:latin typeface="Times New Roman" panose="02020603050405020304" pitchFamily="18" charset="0"/>
                <a:cs typeface="Times New Roman" panose="02020603050405020304" pitchFamily="18" charset="0"/>
              </a:rPr>
              <a:t>Eliminar</a:t>
            </a:r>
            <a:r>
              <a:rPr lang="es-ES" altLang="es-MX" sz="1800">
                <a:latin typeface="Times New Roman" panose="02020603050405020304" pitchFamily="18" charset="0"/>
                <a:cs typeface="Times New Roman" panose="02020603050405020304" pitchFamily="18" charset="0"/>
              </a:rPr>
              <a:t> que aparece al usar el botón derecho sobre ese elemento.</a:t>
            </a: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800">
                <a:latin typeface="Times New Roman" panose="02020603050405020304" pitchFamily="18" charset="0"/>
                <a:cs typeface="Times New Roman" panose="02020603050405020304" pitchFamily="18" charset="0"/>
              </a:rPr>
              <a:t>Si borra el directorio superior se borrarán todos los ficheros y subdirectorios que hay dentro de éste. Asegúrese que ha seleccionado el elemento adecuado antes de borrarlo.</a:t>
            </a:r>
          </a:p>
          <a:p>
            <a:pPr marL="690563" lvl="1" indent="-32385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800">
                <a:latin typeface="Times New Roman" panose="02020603050405020304" pitchFamily="18" charset="0"/>
                <a:cs typeface="Times New Roman" panose="02020603050405020304" pitchFamily="18" charset="0"/>
              </a:rPr>
              <a:t>Vea todo lo que hay en la </a:t>
            </a:r>
            <a:r>
              <a:rPr lang="es-ES" altLang="es-MX" sz="1800">
                <a:solidFill>
                  <a:schemeClr val="hlink"/>
                </a:solidFill>
                <a:latin typeface="Times New Roman" panose="02020603050405020304" pitchFamily="18" charset="0"/>
                <a:cs typeface="Times New Roman" panose="02020603050405020304" pitchFamily="18" charset="0"/>
              </a:rPr>
              <a:t>Papelera</a:t>
            </a:r>
            <a:endParaRPr lang="es-ES" altLang="es-MX" sz="1800">
              <a:latin typeface="Times New Roman" panose="02020603050405020304" pitchFamily="18" charset="0"/>
              <a:cs typeface="Times New Roman" panose="02020603050405020304" pitchFamily="18" charset="0"/>
            </a:endParaRP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800">
                <a:latin typeface="Times New Roman" panose="02020603050405020304" pitchFamily="18" charset="0"/>
                <a:cs typeface="Times New Roman" panose="02020603050405020304" pitchFamily="18" charset="0"/>
              </a:rPr>
              <a:t>Seleccione en la parte izquierda del Explorador la Papelera de reciclaje que está situada dentro del disco C: que tendrá el icono de una papelera con papeles dentro.</a:t>
            </a: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800">
                <a:latin typeface="Times New Roman" panose="02020603050405020304" pitchFamily="18" charset="0"/>
                <a:cs typeface="Times New Roman" panose="02020603050405020304" pitchFamily="18" charset="0"/>
              </a:rPr>
              <a:t>Al seleccionarla verá en la parte derecha los elementos que borró en el paso anterior.</a:t>
            </a:r>
          </a:p>
          <a:p>
            <a:pPr marL="690563" lvl="1" indent="-323850" eaLnBrk="1" hangingPunct="1">
              <a:buFont typeface="Wingdings 2" panose="05020102010507070707" pitchFamily="18"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 altLang="es-MX" sz="1800">
                <a:latin typeface="Times New Roman" panose="02020603050405020304" pitchFamily="18" charset="0"/>
                <a:cs typeface="Times New Roman" panose="02020603050405020304" pitchFamily="18" charset="0"/>
              </a:rPr>
              <a:t>Ahora podría recuperarlos utilizando la opción Restaurar del menú del botón derecho.</a:t>
            </a:r>
          </a:p>
          <a:p>
            <a:pPr marL="342900" indent="-342900"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s-MX" sz="1600">
              <a:solidFill>
                <a:srgbClr val="B32C16"/>
              </a:solidFill>
            </a:endParaRPr>
          </a:p>
        </p:txBody>
      </p:sp>
      <p:sp>
        <p:nvSpPr>
          <p:cNvPr id="55300" name="5 Marcador de número de diapositiva">
            <a:extLst>
              <a:ext uri="{FF2B5EF4-FFF2-40B4-BE49-F238E27FC236}">
                <a16:creationId xmlns:a16="http://schemas.microsoft.com/office/drawing/2014/main" id="{36B18BFB-700B-40CC-9336-2DFA432978B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eaLnBrk="1" hangingPunct="1"/>
            <a:fld id="{045EB029-CAD8-4C4B-8293-74C1C86B0A37}" type="slidenum">
              <a:rPr lang="en-GB" altLang="es-MX">
                <a:solidFill>
                  <a:srgbClr val="FFFFFF"/>
                </a:solidFill>
              </a:rPr>
              <a:pPr eaLnBrk="1" hangingPunct="1"/>
              <a:t>27</a:t>
            </a:fld>
            <a:endParaRPr lang="en-GB" altLang="es-MX">
              <a:solidFill>
                <a:srgbClr val="FFFFFF"/>
              </a:solidFill>
            </a:endParaRPr>
          </a:p>
        </p:txBody>
      </p:sp>
      <p:sp>
        <p:nvSpPr>
          <p:cNvPr id="55301" name="Line 5">
            <a:extLst>
              <a:ext uri="{FF2B5EF4-FFF2-40B4-BE49-F238E27FC236}">
                <a16:creationId xmlns:a16="http://schemas.microsoft.com/office/drawing/2014/main" id="{2147F529-4700-483B-B109-41628F33709A}"/>
              </a:ext>
            </a:extLst>
          </p:cNvPr>
          <p:cNvSpPr>
            <a:spLocks noChangeShapeType="1"/>
          </p:cNvSpPr>
          <p:nvPr/>
        </p:nvSpPr>
        <p:spPr bwMode="auto">
          <a:xfrm>
            <a:off x="34925" y="6581775"/>
            <a:ext cx="9144000" cy="0"/>
          </a:xfrm>
          <a:prstGeom prst="line">
            <a:avLst/>
          </a:prstGeom>
          <a:noFill/>
          <a:ln w="9525">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5302" name="Text Box 6">
            <a:extLst>
              <a:ext uri="{FF2B5EF4-FFF2-40B4-BE49-F238E27FC236}">
                <a16:creationId xmlns:a16="http://schemas.microsoft.com/office/drawing/2014/main" id="{D319DF8E-34FA-4628-9ED0-5385EBC7F9ED}"/>
              </a:ext>
            </a:extLst>
          </p:cNvPr>
          <p:cNvSpPr txBox="1">
            <a:spLocks noChangeArrowheads="1"/>
          </p:cNvSpPr>
          <p:nvPr/>
        </p:nvSpPr>
        <p:spPr bwMode="auto">
          <a:xfrm>
            <a:off x="41275" y="6550025"/>
            <a:ext cx="922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r>
              <a:rPr lang="de-DE" altLang="es-MX" sz="1400">
                <a:solidFill>
                  <a:srgbClr val="99CCFF"/>
                </a:solidFill>
              </a:rPr>
              <a:t>Edopena                                                                             </a:t>
            </a:r>
            <a:fld id="{99FAF274-3A87-43F2-ACB1-2BEADD7ED8E8}" type="slidenum">
              <a:rPr altLang="es-MX" sz="1400" noProof="1">
                <a:solidFill>
                  <a:srgbClr val="99CCFF"/>
                </a:solidFill>
              </a:rPr>
              <a:pPr/>
              <a:t>27</a:t>
            </a:fld>
            <a:endParaRPr lang="es-MX" altLang="es-MX" sz="1400" noProof="1">
              <a:solidFill>
                <a:srgbClr val="99CCFF"/>
              </a:solidFill>
            </a:endParaRPr>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www.aulaclic.es/windows-10/graficos/escritorio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648" y="1020376"/>
            <a:ext cx="7043020" cy="5282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4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4 Marcador de número de diapositiva">
            <a:extLst>
              <a:ext uri="{FF2B5EF4-FFF2-40B4-BE49-F238E27FC236}">
                <a16:creationId xmlns:a16="http://schemas.microsoft.com/office/drawing/2014/main" id="{9667C9D9-D3EC-48AE-9E6A-B8298118180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eaLnBrk="1" hangingPunct="1"/>
            <a:fld id="{BBAC0BA0-8FCC-4CF4-BBF5-F5C508E560C8}" type="slidenum">
              <a:rPr lang="en-GB" altLang="es-MX">
                <a:solidFill>
                  <a:srgbClr val="FFFFFF"/>
                </a:solidFill>
              </a:rPr>
              <a:pPr eaLnBrk="1" hangingPunct="1"/>
              <a:t>4</a:t>
            </a:fld>
            <a:endParaRPr lang="en-GB" altLang="es-MX">
              <a:solidFill>
                <a:srgbClr val="FFFFFF"/>
              </a:solidFill>
            </a:endParaRPr>
          </a:p>
        </p:txBody>
      </p:sp>
      <p:pic>
        <p:nvPicPr>
          <p:cNvPr id="32771" name="Picture 2">
            <a:extLst>
              <a:ext uri="{FF2B5EF4-FFF2-40B4-BE49-F238E27FC236}">
                <a16:creationId xmlns:a16="http://schemas.microsoft.com/office/drawing/2014/main" id="{744D7A19-FFC3-4381-A60C-3B22CFE5F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188" y="1439863"/>
            <a:ext cx="5308600" cy="420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2772" name="Text Box 3">
            <a:extLst>
              <a:ext uri="{FF2B5EF4-FFF2-40B4-BE49-F238E27FC236}">
                <a16:creationId xmlns:a16="http://schemas.microsoft.com/office/drawing/2014/main" id="{F37F4580-9F74-487B-83A3-7F516C223F4D}"/>
              </a:ext>
            </a:extLst>
          </p:cNvPr>
          <p:cNvSpPr txBox="1">
            <a:spLocks noChangeArrowheads="1"/>
          </p:cNvSpPr>
          <p:nvPr/>
        </p:nvSpPr>
        <p:spPr bwMode="auto">
          <a:xfrm>
            <a:off x="6840538" y="1800225"/>
            <a:ext cx="960437"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r>
              <a:rPr lang="en-GB" altLang="es-MX">
                <a:solidFill>
                  <a:srgbClr val="000000"/>
                </a:solidFill>
              </a:rPr>
              <a:t>Escritorio</a:t>
            </a:r>
          </a:p>
        </p:txBody>
      </p:sp>
      <p:sp>
        <p:nvSpPr>
          <p:cNvPr id="32773" name="Text Box 4">
            <a:extLst>
              <a:ext uri="{FF2B5EF4-FFF2-40B4-BE49-F238E27FC236}">
                <a16:creationId xmlns:a16="http://schemas.microsoft.com/office/drawing/2014/main" id="{4633EF53-00A0-4F25-8AEC-FBB104265F50}"/>
              </a:ext>
            </a:extLst>
          </p:cNvPr>
          <p:cNvSpPr txBox="1">
            <a:spLocks noChangeArrowheads="1"/>
          </p:cNvSpPr>
          <p:nvPr/>
        </p:nvSpPr>
        <p:spPr bwMode="auto">
          <a:xfrm>
            <a:off x="785813" y="5924550"/>
            <a:ext cx="13620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r>
              <a:rPr lang="es-ES_tradnl" altLang="es-MX">
                <a:solidFill>
                  <a:srgbClr val="000000"/>
                </a:solidFill>
              </a:rPr>
              <a:t>Menú Inicio</a:t>
            </a:r>
          </a:p>
        </p:txBody>
      </p:sp>
      <p:sp>
        <p:nvSpPr>
          <p:cNvPr id="32774" name="Text Box 5">
            <a:extLst>
              <a:ext uri="{FF2B5EF4-FFF2-40B4-BE49-F238E27FC236}">
                <a16:creationId xmlns:a16="http://schemas.microsoft.com/office/drawing/2014/main" id="{81A08958-3FC1-4802-A2C4-6180185827C1}"/>
              </a:ext>
            </a:extLst>
          </p:cNvPr>
          <p:cNvSpPr txBox="1">
            <a:spLocks noChangeArrowheads="1"/>
          </p:cNvSpPr>
          <p:nvPr/>
        </p:nvSpPr>
        <p:spPr bwMode="auto">
          <a:xfrm>
            <a:off x="6840538" y="3763963"/>
            <a:ext cx="73183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r>
              <a:rPr lang="en-GB" altLang="es-MX">
                <a:solidFill>
                  <a:srgbClr val="000000"/>
                </a:solidFill>
              </a:rPr>
              <a:t>Iconos</a:t>
            </a:r>
          </a:p>
        </p:txBody>
      </p:sp>
      <p:sp>
        <p:nvSpPr>
          <p:cNvPr id="32775" name="Text Box 6">
            <a:extLst>
              <a:ext uri="{FF2B5EF4-FFF2-40B4-BE49-F238E27FC236}">
                <a16:creationId xmlns:a16="http://schemas.microsoft.com/office/drawing/2014/main" id="{96A9FCDC-7D98-42C5-93A6-4F2D091082C4}"/>
              </a:ext>
            </a:extLst>
          </p:cNvPr>
          <p:cNvSpPr txBox="1">
            <a:spLocks noChangeArrowheads="1"/>
          </p:cNvSpPr>
          <p:nvPr/>
        </p:nvSpPr>
        <p:spPr bwMode="auto">
          <a:xfrm>
            <a:off x="4500563" y="5759450"/>
            <a:ext cx="1468437"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r>
              <a:rPr lang="en-GB" altLang="es-MX">
                <a:solidFill>
                  <a:srgbClr val="000000"/>
                </a:solidFill>
              </a:rPr>
              <a:t>Barra de tareas</a:t>
            </a:r>
          </a:p>
        </p:txBody>
      </p:sp>
      <p:sp>
        <p:nvSpPr>
          <p:cNvPr id="32776" name="Text Box 7">
            <a:extLst>
              <a:ext uri="{FF2B5EF4-FFF2-40B4-BE49-F238E27FC236}">
                <a16:creationId xmlns:a16="http://schemas.microsoft.com/office/drawing/2014/main" id="{61917304-4306-4B89-B748-E15E84757499}"/>
              </a:ext>
            </a:extLst>
          </p:cNvPr>
          <p:cNvSpPr txBox="1">
            <a:spLocks noChangeArrowheads="1"/>
          </p:cNvSpPr>
          <p:nvPr/>
        </p:nvSpPr>
        <p:spPr bwMode="auto">
          <a:xfrm>
            <a:off x="2339975" y="5924550"/>
            <a:ext cx="118745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r>
              <a:rPr lang="en-GB" altLang="es-MX">
                <a:solidFill>
                  <a:srgbClr val="000000"/>
                </a:solidFill>
              </a:rPr>
              <a:t>Inicio rápido</a:t>
            </a:r>
          </a:p>
        </p:txBody>
      </p:sp>
      <p:sp>
        <p:nvSpPr>
          <p:cNvPr id="32777" name="Line 8">
            <a:extLst>
              <a:ext uri="{FF2B5EF4-FFF2-40B4-BE49-F238E27FC236}">
                <a16:creationId xmlns:a16="http://schemas.microsoft.com/office/drawing/2014/main" id="{E5CC79DE-DAD1-44FC-A354-0792C59CEAF5}"/>
              </a:ext>
            </a:extLst>
          </p:cNvPr>
          <p:cNvSpPr>
            <a:spLocks noChangeShapeType="1"/>
          </p:cNvSpPr>
          <p:nvPr/>
        </p:nvSpPr>
        <p:spPr bwMode="auto">
          <a:xfrm flipV="1">
            <a:off x="6357938" y="2000250"/>
            <a:ext cx="581025" cy="214313"/>
          </a:xfrm>
          <a:prstGeom prst="line">
            <a:avLst/>
          </a:prstGeom>
          <a:noFill/>
          <a:ln w="9525">
            <a:solidFill>
              <a:srgbClr val="FF3366"/>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778" name="Line 9">
            <a:extLst>
              <a:ext uri="{FF2B5EF4-FFF2-40B4-BE49-F238E27FC236}">
                <a16:creationId xmlns:a16="http://schemas.microsoft.com/office/drawing/2014/main" id="{355684A8-0F5C-46E4-9CAB-1640BF54A047}"/>
              </a:ext>
            </a:extLst>
          </p:cNvPr>
          <p:cNvSpPr>
            <a:spLocks noChangeShapeType="1"/>
          </p:cNvSpPr>
          <p:nvPr/>
        </p:nvSpPr>
        <p:spPr bwMode="auto">
          <a:xfrm>
            <a:off x="1203325" y="5548313"/>
            <a:ext cx="153988" cy="381000"/>
          </a:xfrm>
          <a:prstGeom prst="line">
            <a:avLst/>
          </a:prstGeom>
          <a:noFill/>
          <a:ln w="9525">
            <a:solidFill>
              <a:srgbClr val="FF3366"/>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779" name="Line 10">
            <a:extLst>
              <a:ext uri="{FF2B5EF4-FFF2-40B4-BE49-F238E27FC236}">
                <a16:creationId xmlns:a16="http://schemas.microsoft.com/office/drawing/2014/main" id="{8718289A-2699-4EDB-96B3-B7C6AD6B0107}"/>
              </a:ext>
            </a:extLst>
          </p:cNvPr>
          <p:cNvSpPr>
            <a:spLocks noChangeShapeType="1"/>
          </p:cNvSpPr>
          <p:nvPr/>
        </p:nvSpPr>
        <p:spPr bwMode="auto">
          <a:xfrm>
            <a:off x="1690688" y="5645150"/>
            <a:ext cx="1381125" cy="355600"/>
          </a:xfrm>
          <a:prstGeom prst="line">
            <a:avLst/>
          </a:prstGeom>
          <a:noFill/>
          <a:ln w="9525">
            <a:solidFill>
              <a:srgbClr val="FF3366"/>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780" name="Line 11">
            <a:extLst>
              <a:ext uri="{FF2B5EF4-FFF2-40B4-BE49-F238E27FC236}">
                <a16:creationId xmlns:a16="http://schemas.microsoft.com/office/drawing/2014/main" id="{2B815A1A-732E-431A-82B3-E82681533852}"/>
              </a:ext>
            </a:extLst>
          </p:cNvPr>
          <p:cNvSpPr>
            <a:spLocks noChangeShapeType="1"/>
          </p:cNvSpPr>
          <p:nvPr/>
        </p:nvSpPr>
        <p:spPr bwMode="auto">
          <a:xfrm>
            <a:off x="3608388" y="5583238"/>
            <a:ext cx="1809750" cy="238125"/>
          </a:xfrm>
          <a:prstGeom prst="line">
            <a:avLst/>
          </a:prstGeom>
          <a:noFill/>
          <a:ln w="9525">
            <a:solidFill>
              <a:srgbClr val="FF3366"/>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781" name="AutoShape 12">
            <a:extLst>
              <a:ext uri="{FF2B5EF4-FFF2-40B4-BE49-F238E27FC236}">
                <a16:creationId xmlns:a16="http://schemas.microsoft.com/office/drawing/2014/main" id="{1098CBFD-EC80-4EB4-B4F8-31A2475DE735}"/>
              </a:ext>
            </a:extLst>
          </p:cNvPr>
          <p:cNvSpPr>
            <a:spLocks noChangeArrowheads="1"/>
          </p:cNvSpPr>
          <p:nvPr/>
        </p:nvSpPr>
        <p:spPr bwMode="auto">
          <a:xfrm>
            <a:off x="1009650" y="1439863"/>
            <a:ext cx="515938" cy="3192462"/>
          </a:xfrm>
          <a:prstGeom prst="roundRect">
            <a:avLst>
              <a:gd name="adj" fmla="val 306"/>
            </a:avLst>
          </a:prstGeom>
          <a:noFill/>
          <a:ln w="36000">
            <a:solidFill>
              <a:srgbClr val="FF33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eaLnBrk="1" hangingPunct="1"/>
            <a:endParaRPr lang="es-ES" altLang="es-MX"/>
          </a:p>
        </p:txBody>
      </p:sp>
      <p:sp>
        <p:nvSpPr>
          <p:cNvPr id="32782" name="Line 13">
            <a:extLst>
              <a:ext uri="{FF2B5EF4-FFF2-40B4-BE49-F238E27FC236}">
                <a16:creationId xmlns:a16="http://schemas.microsoft.com/office/drawing/2014/main" id="{F4852E76-95B7-442C-B458-DA2F39573E52}"/>
              </a:ext>
            </a:extLst>
          </p:cNvPr>
          <p:cNvSpPr>
            <a:spLocks noChangeShapeType="1"/>
          </p:cNvSpPr>
          <p:nvPr/>
        </p:nvSpPr>
        <p:spPr bwMode="auto">
          <a:xfrm>
            <a:off x="1524000" y="3060700"/>
            <a:ext cx="5316538" cy="868363"/>
          </a:xfrm>
          <a:prstGeom prst="line">
            <a:avLst/>
          </a:prstGeom>
          <a:noFill/>
          <a:ln w="9525">
            <a:solidFill>
              <a:srgbClr val="FF3366"/>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2783" name="AutoShape 12">
            <a:extLst>
              <a:ext uri="{FF2B5EF4-FFF2-40B4-BE49-F238E27FC236}">
                <a16:creationId xmlns:a16="http://schemas.microsoft.com/office/drawing/2014/main" id="{7689F969-6C89-4BEA-8610-B1C6A01CBF72}"/>
              </a:ext>
            </a:extLst>
          </p:cNvPr>
          <p:cNvSpPr>
            <a:spLocks noChangeArrowheads="1"/>
          </p:cNvSpPr>
          <p:nvPr/>
        </p:nvSpPr>
        <p:spPr bwMode="auto">
          <a:xfrm>
            <a:off x="928688" y="1357313"/>
            <a:ext cx="5429250" cy="4357687"/>
          </a:xfrm>
          <a:prstGeom prst="roundRect">
            <a:avLst>
              <a:gd name="adj" fmla="val 306"/>
            </a:avLst>
          </a:prstGeom>
          <a:noFill/>
          <a:ln w="36000">
            <a:solidFill>
              <a:srgbClr val="FF33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eaLnBrk="1" hangingPunct="1"/>
            <a:endParaRPr lang="es-ES" altLang="es-MX"/>
          </a:p>
        </p:txBody>
      </p:sp>
      <p:sp>
        <p:nvSpPr>
          <p:cNvPr id="32784" name="Rectangle 2">
            <a:extLst>
              <a:ext uri="{FF2B5EF4-FFF2-40B4-BE49-F238E27FC236}">
                <a16:creationId xmlns:a16="http://schemas.microsoft.com/office/drawing/2014/main" id="{78D457C0-01B8-4EB5-B39D-164E2DA86B21}"/>
              </a:ext>
            </a:extLst>
          </p:cNvPr>
          <p:cNvSpPr>
            <a:spLocks noChangeArrowheads="1"/>
          </p:cNvSpPr>
          <p:nvPr/>
        </p:nvSpPr>
        <p:spPr bwMode="auto">
          <a:xfrm>
            <a:off x="873125" y="539434"/>
            <a:ext cx="7467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defTabSz="914400" eaLnBrk="1" hangingPunct="1">
              <a:lnSpc>
                <a:spcPct val="100000"/>
              </a:lnSpc>
              <a:buClrTx/>
              <a:buSzTx/>
              <a:buFontTx/>
              <a:buNone/>
            </a:pPr>
            <a:br>
              <a:rPr lang="en-GB" altLang="es-MX" sz="2900" dirty="0">
                <a:solidFill>
                  <a:schemeClr val="tx2"/>
                </a:solidFill>
                <a:latin typeface="Verdana" panose="020B0604030504040204" pitchFamily="34" charset="0"/>
              </a:rPr>
            </a:br>
            <a:r>
              <a:rPr lang="en-GB" altLang="es-MX" sz="2800" dirty="0">
                <a:solidFill>
                  <a:schemeClr val="tx2"/>
                </a:solidFill>
                <a:latin typeface="Verdana" panose="020B0604030504040204" pitchFamily="34" charset="0"/>
              </a:rPr>
              <a:t>	SISTEMA OPERATIVO. WINDOWS</a:t>
            </a:r>
            <a:br>
              <a:rPr lang="en-GB" altLang="es-MX" sz="2800" dirty="0">
                <a:solidFill>
                  <a:schemeClr val="tx2"/>
                </a:solidFill>
                <a:latin typeface="Verdana" panose="020B0604030504040204" pitchFamily="34" charset="0"/>
              </a:rPr>
            </a:br>
            <a:r>
              <a:rPr lang="en-GB" altLang="es-MX" sz="2800" dirty="0">
                <a:solidFill>
                  <a:schemeClr val="tx2"/>
                </a:solidFill>
                <a:latin typeface="Verdana" panose="020B0604030504040204" pitchFamily="34" charset="0"/>
              </a:rPr>
              <a:t>	</a:t>
            </a:r>
            <a:r>
              <a:rPr lang="en-GB" altLang="es-MX" sz="2800" dirty="0" err="1">
                <a:solidFill>
                  <a:schemeClr val="tx2"/>
                </a:solidFill>
                <a:latin typeface="Verdana" panose="020B0604030504040204" pitchFamily="34" charset="0"/>
              </a:rPr>
              <a:t>Escritorio</a:t>
            </a:r>
            <a:endParaRPr lang="es-ES" altLang="es-MX" sz="2800" dirty="0">
              <a:solidFill>
                <a:schemeClr val="tx2"/>
              </a:solidFill>
              <a:latin typeface="Verdana" panose="020B0604030504040204" pitchFamily="34" charset="0"/>
            </a:endParaRPr>
          </a:p>
        </p:txBody>
      </p:sp>
      <p:sp>
        <p:nvSpPr>
          <p:cNvPr id="32785" name="Line 5">
            <a:extLst>
              <a:ext uri="{FF2B5EF4-FFF2-40B4-BE49-F238E27FC236}">
                <a16:creationId xmlns:a16="http://schemas.microsoft.com/office/drawing/2014/main" id="{38DAA0A8-72FB-425D-9C59-ABE1BA24AB3E}"/>
              </a:ext>
            </a:extLst>
          </p:cNvPr>
          <p:cNvSpPr>
            <a:spLocks noChangeShapeType="1"/>
          </p:cNvSpPr>
          <p:nvPr/>
        </p:nvSpPr>
        <p:spPr bwMode="auto">
          <a:xfrm>
            <a:off x="34925" y="6581775"/>
            <a:ext cx="9144000" cy="0"/>
          </a:xfrm>
          <a:prstGeom prst="line">
            <a:avLst/>
          </a:prstGeom>
          <a:noFill/>
          <a:ln w="9525">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786" name="Text Box 6">
            <a:extLst>
              <a:ext uri="{FF2B5EF4-FFF2-40B4-BE49-F238E27FC236}">
                <a16:creationId xmlns:a16="http://schemas.microsoft.com/office/drawing/2014/main" id="{4951F544-3BF6-4B01-8E99-50B0811B3B97}"/>
              </a:ext>
            </a:extLst>
          </p:cNvPr>
          <p:cNvSpPr txBox="1">
            <a:spLocks noChangeArrowheads="1"/>
          </p:cNvSpPr>
          <p:nvPr/>
        </p:nvSpPr>
        <p:spPr bwMode="auto">
          <a:xfrm>
            <a:off x="41275" y="6550025"/>
            <a:ext cx="922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r>
              <a:rPr lang="de-DE" altLang="es-MX" sz="1400">
                <a:solidFill>
                  <a:srgbClr val="99CCFF"/>
                </a:solidFill>
              </a:rPr>
              <a:t>Edopena                                                                             </a:t>
            </a:r>
            <a:fld id="{6E3EBAF7-EFBE-4A81-A04D-16E3F609474C}" type="slidenum">
              <a:rPr altLang="es-MX" sz="1400" noProof="1">
                <a:solidFill>
                  <a:srgbClr val="99CCFF"/>
                </a:solidFill>
              </a:rPr>
              <a:pPr/>
              <a:t>4</a:t>
            </a:fld>
            <a:endParaRPr lang="es-MX" altLang="es-MX" sz="1400" noProof="1">
              <a:solidFill>
                <a:srgbClr val="99CCFF"/>
              </a:solidFill>
            </a:endParaRPr>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CDBC2C7B-82E1-4BC0-BDE1-F7B92E491FFC}"/>
              </a:ext>
            </a:extLst>
          </p:cNvPr>
          <p:cNvSpPr>
            <a:spLocks noGrp="1" noChangeArrowheads="1"/>
          </p:cNvSpPr>
          <p:nvPr>
            <p:ph type="title"/>
          </p:nvPr>
        </p:nvSpPr>
        <p:spPr bwMode="auto">
          <a:xfrm>
            <a:off x="457200" y="-134938"/>
            <a:ext cx="8229600" cy="1143000"/>
          </a:xfrm>
        </p:spPr>
        <p:txBody>
          <a:bodyPr>
            <a:normAutofit fontScale="90000"/>
          </a:bodyPr>
          <a:lstStyle/>
          <a:p>
            <a:pPr eaLnBrk="1" hangingPunct="1">
              <a:defRPr/>
            </a:pPr>
            <a:br>
              <a:rPr lang="en-GB" sz="2900" cap="none" dirty="0">
                <a:ea typeface="ＭＳ Ｐゴシック" charset="-128"/>
              </a:rPr>
            </a:br>
            <a:r>
              <a:rPr lang="en-GB" sz="2800" cap="none" dirty="0">
                <a:ea typeface="ＭＳ Ｐゴシック" charset="-128"/>
              </a:rPr>
              <a:t>SISTEMA OPERATIVO. WINDOWS</a:t>
            </a:r>
            <a:br>
              <a:rPr lang="en-GB" sz="2800" cap="none" dirty="0">
                <a:ea typeface="ＭＳ Ｐゴシック" charset="-128"/>
              </a:rPr>
            </a:br>
            <a:r>
              <a:rPr lang="en-GB" sz="2800" cap="none" dirty="0">
                <a:ea typeface="ＭＳ Ｐゴシック" charset="-128"/>
              </a:rPr>
              <a:t>	</a:t>
            </a:r>
            <a:r>
              <a:rPr lang="en-GB" sz="2800" cap="none" dirty="0" err="1">
                <a:ea typeface="ＭＳ Ｐゴシック" charset="-128"/>
              </a:rPr>
              <a:t>Ventanas</a:t>
            </a:r>
            <a:endParaRPr lang="es-ES" sz="2800" cap="none" dirty="0">
              <a:ea typeface="ＭＳ Ｐゴシック" charset="-128"/>
            </a:endParaRPr>
          </a:p>
        </p:txBody>
      </p:sp>
      <p:pic>
        <p:nvPicPr>
          <p:cNvPr id="31747" name="Picture 5">
            <a:extLst>
              <a:ext uri="{FF2B5EF4-FFF2-40B4-BE49-F238E27FC236}">
                <a16:creationId xmlns:a16="http://schemas.microsoft.com/office/drawing/2014/main" id="{978E7636-4117-4F01-AD23-9E5C35FA08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700213"/>
            <a:ext cx="633730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Rectangle 7">
            <a:extLst>
              <a:ext uri="{FF2B5EF4-FFF2-40B4-BE49-F238E27FC236}">
                <a16:creationId xmlns:a16="http://schemas.microsoft.com/office/drawing/2014/main" id="{B873C553-F4C1-4E5C-9CB6-48364BBA78D7}"/>
              </a:ext>
            </a:extLst>
          </p:cNvPr>
          <p:cNvSpPr>
            <a:spLocks noChangeArrowheads="1"/>
          </p:cNvSpPr>
          <p:nvPr/>
        </p:nvSpPr>
        <p:spPr bwMode="auto">
          <a:xfrm>
            <a:off x="6559550" y="1700213"/>
            <a:ext cx="504825" cy="2159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eaLnBrk="1" hangingPunct="1"/>
            <a:endParaRPr lang="es-ES" altLang="es-MX"/>
          </a:p>
        </p:txBody>
      </p:sp>
      <p:sp>
        <p:nvSpPr>
          <p:cNvPr id="31749" name="Line 9">
            <a:extLst>
              <a:ext uri="{FF2B5EF4-FFF2-40B4-BE49-F238E27FC236}">
                <a16:creationId xmlns:a16="http://schemas.microsoft.com/office/drawing/2014/main" id="{2FBA9CB8-CFA8-420C-97EA-A0ED3E2877A4}"/>
              </a:ext>
            </a:extLst>
          </p:cNvPr>
          <p:cNvSpPr>
            <a:spLocks noChangeShapeType="1"/>
          </p:cNvSpPr>
          <p:nvPr/>
        </p:nvSpPr>
        <p:spPr bwMode="auto">
          <a:xfrm>
            <a:off x="6948488" y="1844675"/>
            <a:ext cx="766762" cy="2984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750" name="Text Box 10">
            <a:extLst>
              <a:ext uri="{FF2B5EF4-FFF2-40B4-BE49-F238E27FC236}">
                <a16:creationId xmlns:a16="http://schemas.microsoft.com/office/drawing/2014/main" id="{84724DF2-A384-420A-B1C5-164C8FA602E7}"/>
              </a:ext>
            </a:extLst>
          </p:cNvPr>
          <p:cNvSpPr txBox="1">
            <a:spLocks noChangeArrowheads="1"/>
          </p:cNvSpPr>
          <p:nvPr/>
        </p:nvSpPr>
        <p:spPr bwMode="auto">
          <a:xfrm>
            <a:off x="6300788" y="1052513"/>
            <a:ext cx="12255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eaLnBrk="1" hangingPunct="1"/>
            <a:r>
              <a:rPr lang="es-ES" altLang="es-MX">
                <a:solidFill>
                  <a:schemeClr val="tx1"/>
                </a:solidFill>
              </a:rPr>
              <a:t>Maximizar</a:t>
            </a:r>
          </a:p>
        </p:txBody>
      </p:sp>
      <p:sp>
        <p:nvSpPr>
          <p:cNvPr id="31751" name="Text Box 11">
            <a:extLst>
              <a:ext uri="{FF2B5EF4-FFF2-40B4-BE49-F238E27FC236}">
                <a16:creationId xmlns:a16="http://schemas.microsoft.com/office/drawing/2014/main" id="{2DB4C712-80D3-4C7D-BF7F-09D3C62FEDA2}"/>
              </a:ext>
            </a:extLst>
          </p:cNvPr>
          <p:cNvSpPr txBox="1">
            <a:spLocks noChangeArrowheads="1"/>
          </p:cNvSpPr>
          <p:nvPr/>
        </p:nvSpPr>
        <p:spPr bwMode="auto">
          <a:xfrm>
            <a:off x="7000875" y="2071688"/>
            <a:ext cx="17081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eaLnBrk="1" hangingPunct="1"/>
            <a:r>
              <a:rPr lang="es-ES" altLang="es-MX">
                <a:solidFill>
                  <a:schemeClr val="tx1"/>
                </a:solidFill>
              </a:rPr>
              <a:t>Cerrar ventana</a:t>
            </a:r>
          </a:p>
        </p:txBody>
      </p:sp>
      <p:sp>
        <p:nvSpPr>
          <p:cNvPr id="31752" name="Line 14">
            <a:extLst>
              <a:ext uri="{FF2B5EF4-FFF2-40B4-BE49-F238E27FC236}">
                <a16:creationId xmlns:a16="http://schemas.microsoft.com/office/drawing/2014/main" id="{3D73A7EE-DAE1-4A83-B13C-1EF3E19297BE}"/>
              </a:ext>
            </a:extLst>
          </p:cNvPr>
          <p:cNvSpPr>
            <a:spLocks noChangeShapeType="1"/>
          </p:cNvSpPr>
          <p:nvPr/>
        </p:nvSpPr>
        <p:spPr bwMode="auto">
          <a:xfrm flipH="1" flipV="1">
            <a:off x="6781800" y="1357313"/>
            <a:ext cx="44450" cy="47148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1753" name="Text Box 15">
            <a:extLst>
              <a:ext uri="{FF2B5EF4-FFF2-40B4-BE49-F238E27FC236}">
                <a16:creationId xmlns:a16="http://schemas.microsoft.com/office/drawing/2014/main" id="{481FEF4C-B47D-4875-BAFE-FDDCEE33D1C0}"/>
              </a:ext>
            </a:extLst>
          </p:cNvPr>
          <p:cNvSpPr txBox="1">
            <a:spLocks noChangeArrowheads="1"/>
          </p:cNvSpPr>
          <p:nvPr/>
        </p:nvSpPr>
        <p:spPr bwMode="auto">
          <a:xfrm>
            <a:off x="4695825" y="1063625"/>
            <a:ext cx="11620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eaLnBrk="1" hangingPunct="1"/>
            <a:r>
              <a:rPr lang="es-ES" altLang="es-MX">
                <a:solidFill>
                  <a:schemeClr val="tx1"/>
                </a:solidFill>
              </a:rPr>
              <a:t>Minimizar</a:t>
            </a:r>
          </a:p>
        </p:txBody>
      </p:sp>
      <p:sp>
        <p:nvSpPr>
          <p:cNvPr id="31754" name="Line 16">
            <a:extLst>
              <a:ext uri="{FF2B5EF4-FFF2-40B4-BE49-F238E27FC236}">
                <a16:creationId xmlns:a16="http://schemas.microsoft.com/office/drawing/2014/main" id="{D53F340B-FA6C-442D-91CD-5855A261ACE2}"/>
              </a:ext>
            </a:extLst>
          </p:cNvPr>
          <p:cNvSpPr>
            <a:spLocks noChangeShapeType="1"/>
          </p:cNvSpPr>
          <p:nvPr/>
        </p:nvSpPr>
        <p:spPr bwMode="auto">
          <a:xfrm>
            <a:off x="5219700" y="1341438"/>
            <a:ext cx="1441450" cy="433387"/>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3" name="12 CuadroTexto">
            <a:extLst>
              <a:ext uri="{FF2B5EF4-FFF2-40B4-BE49-F238E27FC236}">
                <a16:creationId xmlns:a16="http://schemas.microsoft.com/office/drawing/2014/main" id="{E14AB947-7B34-4962-A064-D3E10EE93AF3}"/>
              </a:ext>
            </a:extLst>
          </p:cNvPr>
          <p:cNvSpPr txBox="1">
            <a:spLocks noChangeArrowheads="1"/>
          </p:cNvSpPr>
          <p:nvPr/>
        </p:nvSpPr>
        <p:spPr bwMode="auto">
          <a:xfrm>
            <a:off x="2571750" y="5715000"/>
            <a:ext cx="29162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eaLnBrk="1" hangingPunct="1"/>
            <a:r>
              <a:rPr lang="es-ES" altLang="es-MX">
                <a:solidFill>
                  <a:schemeClr val="tx1"/>
                </a:solidFill>
              </a:rPr>
              <a:t>Practiquemos otro poco …</a:t>
            </a:r>
          </a:p>
        </p:txBody>
      </p:sp>
      <p:sp>
        <p:nvSpPr>
          <p:cNvPr id="31756" name="Line 5">
            <a:extLst>
              <a:ext uri="{FF2B5EF4-FFF2-40B4-BE49-F238E27FC236}">
                <a16:creationId xmlns:a16="http://schemas.microsoft.com/office/drawing/2014/main" id="{9290C3F4-D0D0-4155-82DA-F5D985040DDF}"/>
              </a:ext>
            </a:extLst>
          </p:cNvPr>
          <p:cNvSpPr>
            <a:spLocks noChangeShapeType="1"/>
          </p:cNvSpPr>
          <p:nvPr/>
        </p:nvSpPr>
        <p:spPr bwMode="auto">
          <a:xfrm>
            <a:off x="34925" y="6581775"/>
            <a:ext cx="9144000" cy="0"/>
          </a:xfrm>
          <a:prstGeom prst="line">
            <a:avLst/>
          </a:prstGeom>
          <a:noFill/>
          <a:ln w="9525">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1757" name="Text Box 6">
            <a:extLst>
              <a:ext uri="{FF2B5EF4-FFF2-40B4-BE49-F238E27FC236}">
                <a16:creationId xmlns:a16="http://schemas.microsoft.com/office/drawing/2014/main" id="{FB68B404-78E5-460D-805E-BAE332077056}"/>
              </a:ext>
            </a:extLst>
          </p:cNvPr>
          <p:cNvSpPr txBox="1">
            <a:spLocks noChangeArrowheads="1"/>
          </p:cNvSpPr>
          <p:nvPr/>
        </p:nvSpPr>
        <p:spPr bwMode="auto">
          <a:xfrm>
            <a:off x="41275" y="6550025"/>
            <a:ext cx="922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r>
              <a:rPr lang="de-DE" altLang="es-MX" sz="1400">
                <a:solidFill>
                  <a:srgbClr val="99CCFF"/>
                </a:solidFill>
              </a:rPr>
              <a:t>Edopena                                                                             </a:t>
            </a:r>
            <a:fld id="{BCBBC280-C864-4CB8-92E3-C08B94535F5C}" type="slidenum">
              <a:rPr altLang="es-MX" sz="1400" noProof="1">
                <a:solidFill>
                  <a:srgbClr val="99CCFF"/>
                </a:solidFill>
              </a:rPr>
              <a:pPr/>
              <a:t>5</a:t>
            </a:fld>
            <a:endParaRPr lang="es-MX" altLang="es-MX" sz="1400" noProof="1">
              <a:solidFill>
                <a:srgbClr val="99CCFF"/>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072E7B2C-310B-4E89-91DA-0F3AF71D8A0D}"/>
              </a:ext>
            </a:extLst>
          </p:cNvPr>
          <p:cNvPicPr>
            <a:picLocks noChangeAspect="1"/>
          </p:cNvPicPr>
          <p:nvPr/>
        </p:nvPicPr>
        <p:blipFill>
          <a:blip r:embed="rId2"/>
          <a:stretch>
            <a:fillRect/>
          </a:stretch>
        </p:blipFill>
        <p:spPr>
          <a:xfrm>
            <a:off x="3582206" y="385107"/>
            <a:ext cx="5069425" cy="6087786"/>
          </a:xfrm>
          <a:prstGeom prst="rect">
            <a:avLst/>
          </a:prstGeom>
        </p:spPr>
      </p:pic>
      <p:sp>
        <p:nvSpPr>
          <p:cNvPr id="3" name="Rectangle 1">
            <a:extLst>
              <a:ext uri="{FF2B5EF4-FFF2-40B4-BE49-F238E27FC236}">
                <a16:creationId xmlns:a16="http://schemas.microsoft.com/office/drawing/2014/main" id="{EAF7BC11-3762-4FCA-83A6-9F5C401B5054}"/>
              </a:ext>
            </a:extLst>
          </p:cNvPr>
          <p:cNvSpPr>
            <a:spLocks noChangeArrowheads="1"/>
          </p:cNvSpPr>
          <p:nvPr/>
        </p:nvSpPr>
        <p:spPr bwMode="auto">
          <a:xfrm>
            <a:off x="291631" y="1268470"/>
            <a:ext cx="2982352" cy="4708981"/>
          </a:xfrm>
          <a:prstGeom prst="rect">
            <a:avLst/>
          </a:prstGeom>
          <a:solidFill>
            <a:srgbClr val="F7F0E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00013"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00013" algn="just" defTabSz="914400" rtl="0" eaLnBrk="0" fontAlgn="base" latinLnBrk="0" hangingPunct="0">
              <a:lnSpc>
                <a:spcPct val="100000"/>
              </a:lnSpc>
              <a:spcBef>
                <a:spcPct val="0"/>
              </a:spcBef>
              <a:spcAft>
                <a:spcPct val="0"/>
              </a:spcAft>
              <a:buClrTx/>
              <a:buSzTx/>
              <a:buFontTx/>
              <a:buNone/>
              <a:tabLst/>
            </a:pPr>
            <a:r>
              <a:rPr kumimoji="0" lang="es-MX" altLang="es-MX" sz="2000" b="0" i="0" u="none" strike="noStrike" cap="none" normalizeH="0" baseline="0" dirty="0">
                <a:ln>
                  <a:noFill/>
                </a:ln>
                <a:solidFill>
                  <a:srgbClr val="6B0101"/>
                </a:solidFill>
                <a:effectLst/>
                <a:latin typeface="Arial" panose="020B0604020202020204" pitchFamily="34" charset="0"/>
                <a:cs typeface="Arial" panose="020B0604020202020204" pitchFamily="34" charset="0"/>
              </a:rPr>
              <a:t>El </a:t>
            </a:r>
            <a:r>
              <a:rPr kumimoji="0" lang="es-MX" altLang="es-MX" sz="2000" b="1" i="0" u="none" strike="noStrike" cap="none" normalizeH="0" baseline="0" dirty="0">
                <a:ln>
                  <a:noFill/>
                </a:ln>
                <a:solidFill>
                  <a:srgbClr val="6C6CCA"/>
                </a:solidFill>
                <a:effectLst/>
                <a:latin typeface="Arial" panose="020B0604020202020204" pitchFamily="34" charset="0"/>
                <a:cs typeface="Arial" panose="020B0604020202020204" pitchFamily="34" charset="0"/>
              </a:rPr>
              <a:t>Botón Iniciar   </a:t>
            </a:r>
            <a:r>
              <a:rPr kumimoji="0" lang="es-MX" altLang="es-MX" sz="2000" b="0" i="0" u="none" strike="noStrike" cap="none" normalizeH="0" baseline="0" dirty="0">
                <a:ln>
                  <a:noFill/>
                </a:ln>
                <a:solidFill>
                  <a:srgbClr val="6B0101"/>
                </a:solidFill>
                <a:effectLst/>
                <a:latin typeface="Arial" panose="020B0604020202020204" pitchFamily="34" charset="0"/>
                <a:cs typeface="Arial" panose="020B0604020202020204" pitchFamily="34" charset="0"/>
              </a:rPr>
              <a:t>   es el botón a través del cual podemos acceder a todas las opciones que nos ofrece Windows 7. Si lo seleccionamos se desplegará un menú similar al que te mostramos a continuación. Se trata del </a:t>
            </a:r>
            <a:r>
              <a:rPr kumimoji="0" lang="es-MX" altLang="es-MX" sz="2000" b="1" i="0" u="none" strike="noStrike" cap="none" normalizeH="0" baseline="0" dirty="0">
                <a:ln>
                  <a:noFill/>
                </a:ln>
                <a:solidFill>
                  <a:srgbClr val="6C6CCA"/>
                </a:solidFill>
                <a:effectLst/>
                <a:latin typeface="Arial" panose="020B0604020202020204" pitchFamily="34" charset="0"/>
                <a:cs typeface="Arial" panose="020B0604020202020204" pitchFamily="34" charset="0"/>
              </a:rPr>
              <a:t>menú Inicio</a:t>
            </a:r>
            <a:r>
              <a:rPr kumimoji="0" lang="es-MX" altLang="es-MX" sz="2000" b="0" i="0" u="none" strike="noStrike" cap="none" normalizeH="0" baseline="0" dirty="0">
                <a:ln>
                  <a:noFill/>
                </a:ln>
                <a:solidFill>
                  <a:srgbClr val="6B0101"/>
                </a:solidFill>
                <a:effectLst/>
                <a:latin typeface="Arial" panose="020B0604020202020204" pitchFamily="34" charset="0"/>
                <a:cs typeface="Arial" panose="020B0604020202020204" pitchFamily="34" charset="0"/>
              </a:rPr>
              <a:t>. También podemos acceder a él mediante el teclado pulsando la tecla </a:t>
            </a:r>
            <a:r>
              <a:rPr kumimoji="0" lang="es-MX" altLang="es-MX" sz="2000" b="0" i="0" u="none" strike="noStrike" cap="none" normalizeH="0" baseline="0" dirty="0">
                <a:ln>
                  <a:noFill/>
                </a:ln>
                <a:solidFill>
                  <a:srgbClr val="6B0101"/>
                </a:solidFill>
                <a:effectLst/>
                <a:latin typeface="Courier New" panose="02070309020205020404" pitchFamily="49" charset="0"/>
                <a:cs typeface="Courier New" panose="02070309020205020404" pitchFamily="49" charset="0"/>
              </a:rPr>
              <a:t>Windows</a:t>
            </a:r>
            <a:r>
              <a:rPr kumimoji="0" lang="es-MX" altLang="es-MX" sz="2000" b="0" i="0" u="none" strike="noStrike" cap="none" normalizeH="0" baseline="0" dirty="0">
                <a:ln>
                  <a:noFill/>
                </a:ln>
                <a:solidFill>
                  <a:srgbClr val="6B0101"/>
                </a:solidFill>
                <a:effectLst/>
                <a:latin typeface="Arial" panose="020B0604020202020204" pitchFamily="34" charset="0"/>
                <a:cs typeface="Arial" panose="020B0604020202020204" pitchFamily="34" charset="0"/>
              </a:rPr>
              <a:t>.</a:t>
            </a:r>
            <a:r>
              <a:rPr kumimoji="0" lang="es-MX" altLang="es-MX" sz="2000" b="0" i="0" u="none" strike="noStrike" cap="none" normalizeH="0" baseline="0" dirty="0">
                <a:ln>
                  <a:noFill/>
                </a:ln>
                <a:solidFill>
                  <a:schemeClr val="tx1"/>
                </a:solidFill>
                <a:effectLst/>
              </a:rPr>
              <a:t> </a:t>
            </a:r>
            <a:endParaRPr kumimoji="0" lang="es-MX" altLang="es-MX" sz="2000" b="1" i="0" u="none" strike="noStrike" cap="none" normalizeH="0" baseline="0" dirty="0">
              <a:ln>
                <a:noFill/>
              </a:ln>
              <a:solidFill>
                <a:srgbClr val="6C6CCA"/>
              </a:solidFill>
              <a:effectLst/>
              <a:latin typeface="Arial" panose="020B0604020202020204" pitchFamily="34" charset="0"/>
              <a:cs typeface="Arial" panose="020B0604020202020204" pitchFamily="34" charset="0"/>
            </a:endParaRPr>
          </a:p>
        </p:txBody>
      </p:sp>
      <p:pic>
        <p:nvPicPr>
          <p:cNvPr id="2050" name="Picture 2" descr="Botón Iniciar">
            <a:extLst>
              <a:ext uri="{FF2B5EF4-FFF2-40B4-BE49-F238E27FC236}">
                <a16:creationId xmlns:a16="http://schemas.microsoft.com/office/drawing/2014/main" id="{6BF0E53C-9F78-4864-A799-E4A67AC86C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9044" y="1288385"/>
            <a:ext cx="363241" cy="339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650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D6F07A3-B9A8-4178-AF8D-13E4B0A8B7BB}"/>
              </a:ext>
            </a:extLst>
          </p:cNvPr>
          <p:cNvSpPr>
            <a:spLocks noGrp="1" noChangeArrowheads="1"/>
          </p:cNvSpPr>
          <p:nvPr>
            <p:ph sz="quarter" idx="1"/>
          </p:nvPr>
        </p:nvSpPr>
        <p:spPr>
          <a:xfrm>
            <a:off x="411163" y="1543050"/>
            <a:ext cx="8229600" cy="4235450"/>
          </a:xfrm>
        </p:spPr>
        <p:txBody>
          <a:bodyPr>
            <a:spAutoFit/>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a:solidFill>
                  <a:srgbClr val="B32C16"/>
                </a:solidFill>
                <a:latin typeface="Times New Roman" panose="02020603050405020304" pitchFamily="18" charset="0"/>
                <a:cs typeface="Times New Roman" panose="02020603050405020304" pitchFamily="18" charset="0"/>
              </a:rPr>
              <a:t>Escritorio</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sz="2400">
                <a:latin typeface="Times New Roman" panose="02020603050405020304" pitchFamily="18" charset="0"/>
                <a:cs typeface="Times New Roman" panose="02020603050405020304" pitchFamily="18" charset="0"/>
              </a:rPr>
              <a:t>Parte gráfica del sistema operativo</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sz="2400">
                <a:latin typeface="Times New Roman" panose="02020603050405020304" pitchFamily="18" charset="0"/>
                <a:cs typeface="Times New Roman" panose="02020603050405020304" pitchFamily="18" charset="0"/>
              </a:rPr>
              <a:t>Es la raíz gráfica del sistema (siempre está al fondo)</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a:solidFill>
                  <a:srgbClr val="B32C16"/>
                </a:solidFill>
                <a:latin typeface="Times New Roman" panose="02020603050405020304" pitchFamily="18" charset="0"/>
                <a:cs typeface="Times New Roman" panose="02020603050405020304" pitchFamily="18" charset="0"/>
              </a:rPr>
              <a:t>Iconos</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sz="2400">
                <a:latin typeface="Times New Roman" panose="02020603050405020304" pitchFamily="18" charset="0"/>
                <a:cs typeface="Times New Roman" panose="02020603050405020304" pitchFamily="18" charset="0"/>
              </a:rPr>
              <a:t>Se usan para representar accesos directos a información o aplicaciones (se pueden colocar en el escritorio, en barras, etc.)</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a:solidFill>
                  <a:srgbClr val="B32C16"/>
                </a:solidFill>
                <a:latin typeface="Times New Roman" panose="02020603050405020304" pitchFamily="18" charset="0"/>
                <a:cs typeface="Times New Roman" panose="02020603050405020304" pitchFamily="18" charset="0"/>
              </a:rPr>
              <a:t>Menú Inicio (Start Menu)</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sz="2400">
                <a:latin typeface="Times New Roman" panose="02020603050405020304" pitchFamily="18" charset="0"/>
                <a:cs typeface="Times New Roman" panose="02020603050405020304" pitchFamily="18" charset="0"/>
              </a:rPr>
              <a:t>Acceso a todos los programas y opciones del SO (configuraciones, archivos recientes, búsquedas, ...)</a:t>
            </a:r>
          </a:p>
        </p:txBody>
      </p:sp>
      <p:sp>
        <p:nvSpPr>
          <p:cNvPr id="33795" name="5 Marcador de número de diapositiva">
            <a:extLst>
              <a:ext uri="{FF2B5EF4-FFF2-40B4-BE49-F238E27FC236}">
                <a16:creationId xmlns:a16="http://schemas.microsoft.com/office/drawing/2014/main" id="{2CEE85FF-D424-408C-BF68-C09DBA41FE1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eaLnBrk="1" hangingPunct="1"/>
            <a:fld id="{CBDC87BE-727D-49E3-B9E4-F29EA60DE303}" type="slidenum">
              <a:rPr lang="en-GB" altLang="es-MX">
                <a:solidFill>
                  <a:srgbClr val="FFFFFF"/>
                </a:solidFill>
              </a:rPr>
              <a:pPr eaLnBrk="1" hangingPunct="1"/>
              <a:t>7</a:t>
            </a:fld>
            <a:endParaRPr lang="en-GB" altLang="es-MX">
              <a:solidFill>
                <a:srgbClr val="FFFFFF"/>
              </a:solidFill>
            </a:endParaRPr>
          </a:p>
        </p:txBody>
      </p:sp>
      <p:sp>
        <p:nvSpPr>
          <p:cNvPr id="33796" name="Rectangle 2">
            <a:extLst>
              <a:ext uri="{FF2B5EF4-FFF2-40B4-BE49-F238E27FC236}">
                <a16:creationId xmlns:a16="http://schemas.microsoft.com/office/drawing/2014/main" id="{0C3156CB-6A9C-47D5-84B8-923D5CCBBA34}"/>
              </a:ext>
            </a:extLst>
          </p:cNvPr>
          <p:cNvSpPr>
            <a:spLocks noChangeArrowheads="1"/>
          </p:cNvSpPr>
          <p:nvPr/>
        </p:nvSpPr>
        <p:spPr bwMode="auto">
          <a:xfrm>
            <a:off x="792163" y="388302"/>
            <a:ext cx="7467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defTabSz="914400" eaLnBrk="1" hangingPunct="1">
              <a:lnSpc>
                <a:spcPct val="100000"/>
              </a:lnSpc>
              <a:buClrTx/>
              <a:buSzTx/>
              <a:buFontTx/>
              <a:buNone/>
            </a:pPr>
            <a:r>
              <a:rPr lang="en-GB" altLang="es-MX" sz="2800" dirty="0">
                <a:solidFill>
                  <a:schemeClr val="tx2"/>
                </a:solidFill>
                <a:latin typeface="Verdana" panose="020B0604030504040204" pitchFamily="34" charset="0"/>
              </a:rPr>
              <a:t>	SISTEMA OPERATIVO. WINDOWS</a:t>
            </a:r>
            <a:br>
              <a:rPr lang="en-GB" altLang="es-MX" sz="2800" dirty="0">
                <a:solidFill>
                  <a:schemeClr val="tx2"/>
                </a:solidFill>
                <a:latin typeface="Verdana" panose="020B0604030504040204" pitchFamily="34" charset="0"/>
              </a:rPr>
            </a:br>
            <a:r>
              <a:rPr lang="en-GB" altLang="es-MX" sz="2800" dirty="0">
                <a:solidFill>
                  <a:schemeClr val="tx2"/>
                </a:solidFill>
                <a:latin typeface="Verdana" panose="020B0604030504040204" pitchFamily="34" charset="0"/>
              </a:rPr>
              <a:t>	</a:t>
            </a:r>
            <a:r>
              <a:rPr lang="en-GB" altLang="es-MX" sz="2800" dirty="0" err="1">
                <a:solidFill>
                  <a:schemeClr val="tx2"/>
                </a:solidFill>
                <a:latin typeface="Verdana" panose="020B0604030504040204" pitchFamily="34" charset="0"/>
              </a:rPr>
              <a:t>Escritorio</a:t>
            </a:r>
            <a:r>
              <a:rPr lang="en-GB" altLang="es-MX" sz="2800" dirty="0">
                <a:solidFill>
                  <a:schemeClr val="tx2"/>
                </a:solidFill>
                <a:latin typeface="Verdana" panose="020B0604030504040204" pitchFamily="34" charset="0"/>
              </a:rPr>
              <a:t> (Desktop)</a:t>
            </a:r>
            <a:endParaRPr lang="es-ES" altLang="es-MX" sz="2800" dirty="0">
              <a:solidFill>
                <a:schemeClr val="tx2"/>
              </a:solidFill>
              <a:latin typeface="Verdana" panose="020B0604030504040204" pitchFamily="34" charset="0"/>
            </a:endParaRPr>
          </a:p>
        </p:txBody>
      </p:sp>
      <p:sp>
        <p:nvSpPr>
          <p:cNvPr id="33797" name="Line 5">
            <a:extLst>
              <a:ext uri="{FF2B5EF4-FFF2-40B4-BE49-F238E27FC236}">
                <a16:creationId xmlns:a16="http://schemas.microsoft.com/office/drawing/2014/main" id="{12187BDA-9F68-4A31-BF5F-19943CFC28FE}"/>
              </a:ext>
            </a:extLst>
          </p:cNvPr>
          <p:cNvSpPr>
            <a:spLocks noChangeShapeType="1"/>
          </p:cNvSpPr>
          <p:nvPr/>
        </p:nvSpPr>
        <p:spPr bwMode="auto">
          <a:xfrm>
            <a:off x="34925" y="6581775"/>
            <a:ext cx="9144000" cy="0"/>
          </a:xfrm>
          <a:prstGeom prst="line">
            <a:avLst/>
          </a:prstGeom>
          <a:noFill/>
          <a:ln w="9525">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3798" name="Text Box 6">
            <a:extLst>
              <a:ext uri="{FF2B5EF4-FFF2-40B4-BE49-F238E27FC236}">
                <a16:creationId xmlns:a16="http://schemas.microsoft.com/office/drawing/2014/main" id="{4F88DE15-4625-4688-BA6D-B2590A6D2FD4}"/>
              </a:ext>
            </a:extLst>
          </p:cNvPr>
          <p:cNvSpPr txBox="1">
            <a:spLocks noChangeArrowheads="1"/>
          </p:cNvSpPr>
          <p:nvPr/>
        </p:nvSpPr>
        <p:spPr bwMode="auto">
          <a:xfrm>
            <a:off x="41275" y="6550025"/>
            <a:ext cx="922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r>
              <a:rPr lang="de-DE" altLang="es-MX" sz="1400">
                <a:solidFill>
                  <a:srgbClr val="99CCFF"/>
                </a:solidFill>
              </a:rPr>
              <a:t>Edopena                                                                             </a:t>
            </a:r>
            <a:fld id="{A3B1300D-C544-4405-BF43-4E54073C5504}" type="slidenum">
              <a:rPr altLang="es-MX" sz="1400" noProof="1">
                <a:solidFill>
                  <a:srgbClr val="99CCFF"/>
                </a:solidFill>
              </a:rPr>
              <a:pPr/>
              <a:t>7</a:t>
            </a:fld>
            <a:endParaRPr lang="es-MX" altLang="es-MX" sz="1400" noProof="1">
              <a:solidFill>
                <a:srgbClr val="99CCFF"/>
              </a:solidFill>
            </a:endParaRPr>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A56199C-0B59-476F-872A-80786CB3698B}"/>
              </a:ext>
            </a:extLst>
          </p:cNvPr>
          <p:cNvSpPr>
            <a:spLocks noGrp="1" noChangeArrowheads="1"/>
          </p:cNvSpPr>
          <p:nvPr>
            <p:ph sz="quarter" idx="1"/>
          </p:nvPr>
        </p:nvSpPr>
        <p:spPr>
          <a:xfrm>
            <a:off x="411163" y="1385155"/>
            <a:ext cx="8229600" cy="4265613"/>
          </a:xfrm>
        </p:spPr>
        <p:txBody>
          <a:bodyPr>
            <a:spAutoFit/>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sz="2000" dirty="0">
                <a:solidFill>
                  <a:srgbClr val="B32C16"/>
                </a:solidFill>
                <a:latin typeface="Times New Roman" panose="02020603050405020304" pitchFamily="18" charset="0"/>
                <a:cs typeface="Times New Roman" panose="02020603050405020304" pitchFamily="18" charset="0"/>
              </a:rPr>
              <a:t>Opciones del menú Inicio:</a:t>
            </a:r>
          </a:p>
          <a:p>
            <a:pPr lvl="1" eaLnBrk="1" hangingPunct="1">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sz="2000" b="1" dirty="0">
                <a:latin typeface="Times New Roman" panose="02020603050405020304" pitchFamily="18" charset="0"/>
                <a:cs typeface="Times New Roman" panose="02020603050405020304" pitchFamily="18" charset="0"/>
              </a:rPr>
              <a:t>Todos los programas</a:t>
            </a:r>
            <a:r>
              <a:rPr lang="es-ES_tradnl" altLang="es-MX" sz="2000" dirty="0">
                <a:latin typeface="Times New Roman" panose="02020603050405020304" pitchFamily="18" charset="0"/>
                <a:cs typeface="Times New Roman" panose="02020603050405020304" pitchFamily="18" charset="0"/>
              </a:rPr>
              <a:t>. Acceso a los grupos de programas instalados en la computadora.</a:t>
            </a:r>
          </a:p>
          <a:p>
            <a:pPr lvl="1" eaLnBrk="1" hangingPunct="1">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sz="2000" b="1" dirty="0">
                <a:latin typeface="Times New Roman" panose="02020603050405020304" pitchFamily="18" charset="0"/>
                <a:cs typeface="Times New Roman" panose="02020603050405020304" pitchFamily="18" charset="0"/>
              </a:rPr>
              <a:t>Documentos</a:t>
            </a:r>
            <a:r>
              <a:rPr lang="es-ES_tradnl" altLang="es-MX" sz="2000" dirty="0">
                <a:latin typeface="Times New Roman" panose="02020603050405020304" pitchFamily="18" charset="0"/>
                <a:cs typeface="Times New Roman" panose="02020603050405020304" pitchFamily="18" charset="0"/>
              </a:rPr>
              <a:t>. Visualiza la lista de documentos más recientes con los que se ha trabajado.</a:t>
            </a:r>
          </a:p>
          <a:p>
            <a:pPr lvl="1" eaLnBrk="1" hangingPunct="1">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sz="2000" b="1" dirty="0">
                <a:latin typeface="Times New Roman" panose="02020603050405020304" pitchFamily="18" charset="0"/>
                <a:cs typeface="Times New Roman" panose="02020603050405020304" pitchFamily="18" charset="0"/>
              </a:rPr>
              <a:t>Configuración</a:t>
            </a:r>
            <a:r>
              <a:rPr lang="es-ES_tradnl" altLang="es-MX" sz="2000" dirty="0">
                <a:latin typeface="Times New Roman" panose="02020603050405020304" pitchFamily="18" charset="0"/>
                <a:cs typeface="Times New Roman" panose="02020603050405020304" pitchFamily="18" charset="0"/>
              </a:rPr>
              <a:t>. Permite configurar las herramientas del panel de control, de las conexiones de red, la barra de tareas y el menú Inicio.</a:t>
            </a:r>
          </a:p>
          <a:p>
            <a:pPr lvl="1" eaLnBrk="1" hangingPunct="1">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sz="2000" b="1" dirty="0">
                <a:latin typeface="Times New Roman" panose="02020603050405020304" pitchFamily="18" charset="0"/>
                <a:cs typeface="Times New Roman" panose="02020603050405020304" pitchFamily="18" charset="0"/>
              </a:rPr>
              <a:t>Buscar</a:t>
            </a:r>
            <a:r>
              <a:rPr lang="es-ES_tradnl" altLang="es-MX" sz="2000" dirty="0">
                <a:latin typeface="Times New Roman" panose="02020603050405020304" pitchFamily="18" charset="0"/>
                <a:cs typeface="Times New Roman" panose="02020603050405020304" pitchFamily="18" charset="0"/>
              </a:rPr>
              <a:t>. Permite localizar una carpeta o un archivo.</a:t>
            </a:r>
          </a:p>
          <a:p>
            <a:pPr lvl="1" eaLnBrk="1" hangingPunct="1">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sz="2000" b="1" dirty="0">
                <a:latin typeface="Times New Roman" panose="02020603050405020304" pitchFamily="18" charset="0"/>
                <a:cs typeface="Times New Roman" panose="02020603050405020304" pitchFamily="18" charset="0"/>
              </a:rPr>
              <a:t>Ayuda</a:t>
            </a:r>
            <a:r>
              <a:rPr lang="es-ES_tradnl" altLang="es-MX" sz="2000" dirty="0">
                <a:latin typeface="Times New Roman" panose="02020603050405020304" pitchFamily="18" charset="0"/>
                <a:cs typeface="Times New Roman" panose="02020603050405020304" pitchFamily="18" charset="0"/>
              </a:rPr>
              <a:t>. Permite obtener ayuda sobre el sistema operativo.</a:t>
            </a:r>
          </a:p>
          <a:p>
            <a:pPr lvl="1" eaLnBrk="1" hangingPunct="1">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sz="2000" b="1" dirty="0">
                <a:latin typeface="Times New Roman" panose="02020603050405020304" pitchFamily="18" charset="0"/>
                <a:cs typeface="Times New Roman" panose="02020603050405020304" pitchFamily="18" charset="0"/>
              </a:rPr>
              <a:t>Cerrar Sesión</a:t>
            </a:r>
            <a:r>
              <a:rPr lang="es-ES_tradnl" altLang="es-MX" sz="2000" dirty="0">
                <a:latin typeface="Times New Roman" panose="02020603050405020304" pitchFamily="18" charset="0"/>
                <a:cs typeface="Times New Roman" panose="02020603050405020304" pitchFamily="18" charset="0"/>
              </a:rPr>
              <a:t>. Finaliza la sesión de trabajo de ese usuario, y permite comenzar otra sesión con otro usuario diferente.</a:t>
            </a:r>
          </a:p>
          <a:p>
            <a:pPr lvl="1" eaLnBrk="1" hangingPunct="1">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s-ES_tradnl" altLang="es-MX" sz="2000" b="1" dirty="0">
                <a:latin typeface="Times New Roman" panose="02020603050405020304" pitchFamily="18" charset="0"/>
                <a:cs typeface="Times New Roman" panose="02020603050405020304" pitchFamily="18" charset="0"/>
              </a:rPr>
              <a:t>Apagar. </a:t>
            </a:r>
            <a:r>
              <a:rPr lang="es-ES_tradnl" altLang="es-MX" sz="2000" dirty="0">
                <a:latin typeface="Times New Roman" panose="02020603050405020304" pitchFamily="18" charset="0"/>
                <a:cs typeface="Times New Roman" panose="02020603050405020304" pitchFamily="18" charset="0"/>
              </a:rPr>
              <a:t>Permite apagar o reiniciar la computadora</a:t>
            </a:r>
          </a:p>
        </p:txBody>
      </p:sp>
      <p:sp>
        <p:nvSpPr>
          <p:cNvPr id="36867" name="5 Marcador de número de diapositiva">
            <a:extLst>
              <a:ext uri="{FF2B5EF4-FFF2-40B4-BE49-F238E27FC236}">
                <a16:creationId xmlns:a16="http://schemas.microsoft.com/office/drawing/2014/main" id="{F258F104-94EF-4033-980C-670BB167086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eaLnBrk="1" hangingPunct="1"/>
            <a:fld id="{9BABF62A-B2CC-4734-BEAF-4FBEE13914A2}" type="slidenum">
              <a:rPr lang="en-GB" altLang="es-MX">
                <a:solidFill>
                  <a:srgbClr val="FFFFFF"/>
                </a:solidFill>
              </a:rPr>
              <a:pPr eaLnBrk="1" hangingPunct="1"/>
              <a:t>8</a:t>
            </a:fld>
            <a:endParaRPr lang="en-GB" altLang="es-MX">
              <a:solidFill>
                <a:srgbClr val="FFFFFF"/>
              </a:solidFill>
            </a:endParaRPr>
          </a:p>
        </p:txBody>
      </p:sp>
      <p:sp>
        <p:nvSpPr>
          <p:cNvPr id="36868" name="Rectangle 2">
            <a:extLst>
              <a:ext uri="{FF2B5EF4-FFF2-40B4-BE49-F238E27FC236}">
                <a16:creationId xmlns:a16="http://schemas.microsoft.com/office/drawing/2014/main" id="{6732351B-E481-4E89-9ADE-B2794D087870}"/>
              </a:ext>
            </a:extLst>
          </p:cNvPr>
          <p:cNvSpPr>
            <a:spLocks noChangeArrowheads="1"/>
          </p:cNvSpPr>
          <p:nvPr/>
        </p:nvSpPr>
        <p:spPr bwMode="auto">
          <a:xfrm>
            <a:off x="457200" y="400050"/>
            <a:ext cx="7467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defTabSz="914400" eaLnBrk="1" hangingPunct="1">
              <a:lnSpc>
                <a:spcPct val="100000"/>
              </a:lnSpc>
              <a:buClrTx/>
              <a:buSzTx/>
              <a:buFontTx/>
              <a:buNone/>
            </a:pPr>
            <a:br>
              <a:rPr lang="en-GB" altLang="es-MX" sz="2900">
                <a:solidFill>
                  <a:schemeClr val="tx2"/>
                </a:solidFill>
                <a:latin typeface="Verdana" panose="020B0604030504040204" pitchFamily="34" charset="0"/>
              </a:rPr>
            </a:br>
            <a:r>
              <a:rPr lang="en-GB" altLang="es-MX" sz="2900">
                <a:solidFill>
                  <a:schemeClr val="tx2"/>
                </a:solidFill>
                <a:latin typeface="Verdana" panose="020B0604030504040204" pitchFamily="34" charset="0"/>
              </a:rPr>
              <a:t>2</a:t>
            </a:r>
            <a:r>
              <a:rPr lang="en-GB" altLang="es-MX" sz="2800">
                <a:solidFill>
                  <a:schemeClr val="tx2"/>
                </a:solidFill>
                <a:latin typeface="Verdana" panose="020B0604030504040204" pitchFamily="34" charset="0"/>
              </a:rPr>
              <a:t>.	SISTEMA OPERATIVO. WINDOWS</a:t>
            </a:r>
            <a:br>
              <a:rPr lang="en-GB" altLang="es-MX" sz="2800">
                <a:solidFill>
                  <a:schemeClr val="tx2"/>
                </a:solidFill>
                <a:latin typeface="Verdana" panose="020B0604030504040204" pitchFamily="34" charset="0"/>
              </a:rPr>
            </a:br>
            <a:r>
              <a:rPr lang="en-GB" altLang="es-MX" sz="2800">
                <a:solidFill>
                  <a:schemeClr val="tx2"/>
                </a:solidFill>
                <a:latin typeface="Verdana" panose="020B0604030504040204" pitchFamily="34" charset="0"/>
              </a:rPr>
              <a:t>	Menú Inicio</a:t>
            </a:r>
            <a:endParaRPr lang="es-ES" altLang="es-MX" sz="2800">
              <a:solidFill>
                <a:schemeClr val="tx2"/>
              </a:solidFill>
              <a:latin typeface="Verdana" panose="020B0604030504040204" pitchFamily="34" charset="0"/>
            </a:endParaRPr>
          </a:p>
        </p:txBody>
      </p:sp>
      <p:sp>
        <p:nvSpPr>
          <p:cNvPr id="36869" name="Line 5">
            <a:extLst>
              <a:ext uri="{FF2B5EF4-FFF2-40B4-BE49-F238E27FC236}">
                <a16:creationId xmlns:a16="http://schemas.microsoft.com/office/drawing/2014/main" id="{0CBD6133-A1BC-44E5-971D-F4D591AE340D}"/>
              </a:ext>
            </a:extLst>
          </p:cNvPr>
          <p:cNvSpPr>
            <a:spLocks noChangeShapeType="1"/>
          </p:cNvSpPr>
          <p:nvPr/>
        </p:nvSpPr>
        <p:spPr bwMode="auto">
          <a:xfrm>
            <a:off x="34925" y="6581775"/>
            <a:ext cx="9144000" cy="0"/>
          </a:xfrm>
          <a:prstGeom prst="line">
            <a:avLst/>
          </a:prstGeom>
          <a:noFill/>
          <a:ln w="9525">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6870" name="Text Box 6">
            <a:extLst>
              <a:ext uri="{FF2B5EF4-FFF2-40B4-BE49-F238E27FC236}">
                <a16:creationId xmlns:a16="http://schemas.microsoft.com/office/drawing/2014/main" id="{F2754842-CABB-48EF-9A96-828D2E04FA53}"/>
              </a:ext>
            </a:extLst>
          </p:cNvPr>
          <p:cNvSpPr txBox="1">
            <a:spLocks noChangeArrowheads="1"/>
          </p:cNvSpPr>
          <p:nvPr/>
        </p:nvSpPr>
        <p:spPr bwMode="auto">
          <a:xfrm>
            <a:off x="41275" y="6550025"/>
            <a:ext cx="922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r>
              <a:rPr lang="de-DE" altLang="es-MX" sz="1400">
                <a:solidFill>
                  <a:srgbClr val="99CCFF"/>
                </a:solidFill>
              </a:rPr>
              <a:t>Edopena                                                                             </a:t>
            </a:r>
            <a:fld id="{B509BF75-205E-4232-BDFF-E7DD5DC38646}" type="slidenum">
              <a:rPr altLang="es-MX" sz="1400" noProof="1">
                <a:solidFill>
                  <a:srgbClr val="99CCFF"/>
                </a:solidFill>
              </a:rPr>
              <a:pPr/>
              <a:t>8</a:t>
            </a:fld>
            <a:endParaRPr lang="es-MX" altLang="es-MX" sz="1400" noProof="1">
              <a:solidFill>
                <a:srgbClr val="99CCFF"/>
              </a:solidFill>
            </a:endParaRPr>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4 Marcador de número de diapositiva">
            <a:extLst>
              <a:ext uri="{FF2B5EF4-FFF2-40B4-BE49-F238E27FC236}">
                <a16:creationId xmlns:a16="http://schemas.microsoft.com/office/drawing/2014/main" id="{34A9192E-FC68-40D9-864C-40C2BC820C0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eaLnBrk="1" hangingPunct="1"/>
            <a:fld id="{764C9921-516C-4F2C-9D79-C3D7F77680AC}" type="slidenum">
              <a:rPr lang="en-GB" altLang="es-MX">
                <a:solidFill>
                  <a:srgbClr val="FFFFFF"/>
                </a:solidFill>
              </a:rPr>
              <a:pPr eaLnBrk="1" hangingPunct="1"/>
              <a:t>9</a:t>
            </a:fld>
            <a:endParaRPr lang="en-GB" altLang="es-MX">
              <a:solidFill>
                <a:srgbClr val="FFFFFF"/>
              </a:solidFill>
            </a:endParaRPr>
          </a:p>
        </p:txBody>
      </p:sp>
      <p:sp>
        <p:nvSpPr>
          <p:cNvPr id="34819" name="Text Box 2">
            <a:extLst>
              <a:ext uri="{FF2B5EF4-FFF2-40B4-BE49-F238E27FC236}">
                <a16:creationId xmlns:a16="http://schemas.microsoft.com/office/drawing/2014/main" id="{748ACFA8-1F05-4A87-AF1F-B27E3CEB48B1}"/>
              </a:ext>
            </a:extLst>
          </p:cNvPr>
          <p:cNvSpPr txBox="1">
            <a:spLocks noChangeArrowheads="1"/>
          </p:cNvSpPr>
          <p:nvPr/>
        </p:nvSpPr>
        <p:spPr bwMode="auto">
          <a:xfrm>
            <a:off x="720725" y="6103938"/>
            <a:ext cx="1135063"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r>
              <a:rPr lang="en-GB" altLang="es-MX">
                <a:solidFill>
                  <a:srgbClr val="000000"/>
                </a:solidFill>
              </a:rPr>
              <a:t>Menú Inicio</a:t>
            </a:r>
          </a:p>
        </p:txBody>
      </p:sp>
      <p:pic>
        <p:nvPicPr>
          <p:cNvPr id="34820" name="Picture 3">
            <a:extLst>
              <a:ext uri="{FF2B5EF4-FFF2-40B4-BE49-F238E27FC236}">
                <a16:creationId xmlns:a16="http://schemas.microsoft.com/office/drawing/2014/main" id="{6BD34D63-540F-4F35-B61D-0885E628B2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938" y="1423988"/>
            <a:ext cx="5795962"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4821" name="Line 4">
            <a:extLst>
              <a:ext uri="{FF2B5EF4-FFF2-40B4-BE49-F238E27FC236}">
                <a16:creationId xmlns:a16="http://schemas.microsoft.com/office/drawing/2014/main" id="{48BC0E29-D5BF-4983-93EF-8C6D9C26C5C6}"/>
              </a:ext>
            </a:extLst>
          </p:cNvPr>
          <p:cNvSpPr>
            <a:spLocks noChangeShapeType="1"/>
          </p:cNvSpPr>
          <p:nvPr/>
        </p:nvSpPr>
        <p:spPr bwMode="auto">
          <a:xfrm flipV="1">
            <a:off x="1333500" y="5867400"/>
            <a:ext cx="238125" cy="301625"/>
          </a:xfrm>
          <a:prstGeom prst="line">
            <a:avLst/>
          </a:prstGeom>
          <a:noFill/>
          <a:ln w="9525">
            <a:solidFill>
              <a:srgbClr val="FF3366"/>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34822" name="Rectangle 2">
            <a:extLst>
              <a:ext uri="{FF2B5EF4-FFF2-40B4-BE49-F238E27FC236}">
                <a16:creationId xmlns:a16="http://schemas.microsoft.com/office/drawing/2014/main" id="{EE550BF8-206B-4611-A677-6603FE11267A}"/>
              </a:ext>
            </a:extLst>
          </p:cNvPr>
          <p:cNvSpPr>
            <a:spLocks noChangeArrowheads="1"/>
          </p:cNvSpPr>
          <p:nvPr/>
        </p:nvSpPr>
        <p:spPr bwMode="auto">
          <a:xfrm>
            <a:off x="1452562" y="412115"/>
            <a:ext cx="7467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pPr defTabSz="914400" eaLnBrk="1" hangingPunct="1">
              <a:lnSpc>
                <a:spcPct val="100000"/>
              </a:lnSpc>
              <a:buClrTx/>
              <a:buSzTx/>
              <a:buFontTx/>
              <a:buNone/>
            </a:pPr>
            <a:br>
              <a:rPr lang="en-GB" altLang="es-MX" sz="2900" dirty="0">
                <a:solidFill>
                  <a:schemeClr val="tx2"/>
                </a:solidFill>
                <a:latin typeface="Verdana" panose="020B0604030504040204" pitchFamily="34" charset="0"/>
              </a:rPr>
            </a:br>
            <a:r>
              <a:rPr lang="en-GB" altLang="es-MX" sz="2800" dirty="0">
                <a:solidFill>
                  <a:schemeClr val="tx2"/>
                </a:solidFill>
                <a:latin typeface="Verdana" panose="020B0604030504040204" pitchFamily="34" charset="0"/>
              </a:rPr>
              <a:t>SISTEMA OPERATIVO. WINDOWS</a:t>
            </a:r>
            <a:br>
              <a:rPr lang="en-GB" altLang="es-MX" sz="2800" dirty="0">
                <a:solidFill>
                  <a:schemeClr val="tx2"/>
                </a:solidFill>
                <a:latin typeface="Verdana" panose="020B0604030504040204" pitchFamily="34" charset="0"/>
              </a:rPr>
            </a:br>
            <a:r>
              <a:rPr lang="en-GB" altLang="es-MX" sz="2800" dirty="0">
                <a:solidFill>
                  <a:schemeClr val="tx2"/>
                </a:solidFill>
                <a:latin typeface="Verdana" panose="020B0604030504040204" pitchFamily="34" charset="0"/>
              </a:rPr>
              <a:t>	</a:t>
            </a:r>
            <a:r>
              <a:rPr lang="en-GB" altLang="es-MX" sz="2800" dirty="0" err="1">
                <a:solidFill>
                  <a:schemeClr val="tx2"/>
                </a:solidFill>
                <a:latin typeface="Verdana" panose="020B0604030504040204" pitchFamily="34" charset="0"/>
              </a:rPr>
              <a:t>Menú</a:t>
            </a:r>
            <a:r>
              <a:rPr lang="en-GB" altLang="es-MX" sz="2800" dirty="0">
                <a:solidFill>
                  <a:schemeClr val="tx2"/>
                </a:solidFill>
                <a:latin typeface="Verdana" panose="020B0604030504040204" pitchFamily="34" charset="0"/>
              </a:rPr>
              <a:t> </a:t>
            </a:r>
            <a:r>
              <a:rPr lang="en-GB" altLang="es-MX" sz="2800" dirty="0" err="1">
                <a:solidFill>
                  <a:schemeClr val="tx2"/>
                </a:solidFill>
                <a:latin typeface="Verdana" panose="020B0604030504040204" pitchFamily="34" charset="0"/>
              </a:rPr>
              <a:t>Inicio</a:t>
            </a:r>
            <a:r>
              <a:rPr lang="en-GB" altLang="es-MX" sz="2800" dirty="0">
                <a:solidFill>
                  <a:schemeClr val="tx2"/>
                </a:solidFill>
                <a:latin typeface="Verdana" panose="020B0604030504040204" pitchFamily="34" charset="0"/>
              </a:rPr>
              <a:t> (Start Menu)</a:t>
            </a:r>
            <a:endParaRPr lang="es-ES" altLang="es-MX" sz="2800" dirty="0">
              <a:solidFill>
                <a:schemeClr val="tx2"/>
              </a:solidFill>
              <a:latin typeface="Verdana" panose="020B0604030504040204" pitchFamily="34" charset="0"/>
            </a:endParaRPr>
          </a:p>
        </p:txBody>
      </p:sp>
      <p:sp>
        <p:nvSpPr>
          <p:cNvPr id="34823" name="Line 5">
            <a:extLst>
              <a:ext uri="{FF2B5EF4-FFF2-40B4-BE49-F238E27FC236}">
                <a16:creationId xmlns:a16="http://schemas.microsoft.com/office/drawing/2014/main" id="{ECEF9D38-3805-46FC-865B-3436A89A755D}"/>
              </a:ext>
            </a:extLst>
          </p:cNvPr>
          <p:cNvSpPr>
            <a:spLocks noChangeShapeType="1"/>
          </p:cNvSpPr>
          <p:nvPr/>
        </p:nvSpPr>
        <p:spPr bwMode="auto">
          <a:xfrm>
            <a:off x="34925" y="6581775"/>
            <a:ext cx="9144000" cy="0"/>
          </a:xfrm>
          <a:prstGeom prst="line">
            <a:avLst/>
          </a:prstGeom>
          <a:noFill/>
          <a:ln w="9525">
            <a:solidFill>
              <a:srgbClr val="99CCFF"/>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4824" name="Text Box 6">
            <a:extLst>
              <a:ext uri="{FF2B5EF4-FFF2-40B4-BE49-F238E27FC236}">
                <a16:creationId xmlns:a16="http://schemas.microsoft.com/office/drawing/2014/main" id="{23547F12-6288-467D-8DA1-FB206AEA6E20}"/>
              </a:ext>
            </a:extLst>
          </p:cNvPr>
          <p:cNvSpPr txBox="1">
            <a:spLocks noChangeArrowheads="1"/>
          </p:cNvSpPr>
          <p:nvPr/>
        </p:nvSpPr>
        <p:spPr bwMode="auto">
          <a:xfrm>
            <a:off x="41275" y="6550025"/>
            <a:ext cx="922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bg1"/>
                </a:solidFill>
                <a:latin typeface="Arial" panose="020B0604020202020204" pitchFamily="34" charset="0"/>
                <a:cs typeface="Arial" panose="020B0604020202020204" pitchFamily="34" charset="0"/>
              </a:defRPr>
            </a:lvl1pPr>
            <a:lvl2pPr marL="742950" indent="-285750" eaLnBrk="0" hangingPunct="0">
              <a:defRPr>
                <a:solidFill>
                  <a:schemeClr val="bg1"/>
                </a:solidFill>
                <a:latin typeface="Arial" panose="020B0604020202020204" pitchFamily="34" charset="0"/>
                <a:cs typeface="Arial" panose="020B0604020202020204" pitchFamily="34" charset="0"/>
              </a:defRPr>
            </a:lvl2pPr>
            <a:lvl3pPr marL="1143000" indent="-228600" eaLnBrk="0" hangingPunct="0">
              <a:defRPr>
                <a:solidFill>
                  <a:schemeClr val="bg1"/>
                </a:solidFill>
                <a:latin typeface="Arial" panose="020B0604020202020204" pitchFamily="34" charset="0"/>
                <a:cs typeface="Arial" panose="020B0604020202020204" pitchFamily="34" charset="0"/>
              </a:defRPr>
            </a:lvl3pPr>
            <a:lvl4pPr marL="1600200" indent="-228600" eaLnBrk="0" hangingPunct="0">
              <a:defRPr>
                <a:solidFill>
                  <a:schemeClr val="bg1"/>
                </a:solidFill>
                <a:latin typeface="Arial" panose="020B0604020202020204" pitchFamily="34" charset="0"/>
                <a:cs typeface="Arial" panose="020B0604020202020204" pitchFamily="34" charset="0"/>
              </a:defRPr>
            </a:lvl4pPr>
            <a:lvl5pPr marL="2057400" indent="-228600" eaLnBrk="0" hangingPunct="0">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cs typeface="Arial" panose="020B0604020202020204" pitchFamily="34" charset="0"/>
              </a:defRPr>
            </a:lvl9pPr>
          </a:lstStyle>
          <a:p>
            <a:r>
              <a:rPr lang="de-DE" altLang="es-MX" sz="1400">
                <a:solidFill>
                  <a:srgbClr val="99CCFF"/>
                </a:solidFill>
              </a:rPr>
              <a:t>Edopena                                                                             </a:t>
            </a:r>
            <a:fld id="{B3EB3669-F129-4768-A0E5-160ADE044D2C}" type="slidenum">
              <a:rPr altLang="es-MX" sz="1400" noProof="1">
                <a:solidFill>
                  <a:srgbClr val="99CCFF"/>
                </a:solidFill>
              </a:rPr>
              <a:pPr/>
              <a:t>9</a:t>
            </a:fld>
            <a:endParaRPr lang="es-MX" altLang="es-MX" sz="1400" noProof="1">
              <a:solidFill>
                <a:srgbClr val="99CCFF"/>
              </a:solidFill>
            </a:endParaRPr>
          </a:p>
        </p:txBody>
      </p:sp>
    </p:spTree>
  </p:cSld>
  <p:clrMapOvr>
    <a:masterClrMapping/>
  </p:clrMapOvr>
  <p:transition spd="med">
    <p:random/>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2331</Words>
  <Application>Microsoft Office PowerPoint</Application>
  <PresentationFormat>Presentación en pantalla (4:3)</PresentationFormat>
  <Paragraphs>236</Paragraphs>
  <Slides>27</Slides>
  <Notes>22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27</vt:i4>
      </vt:variant>
    </vt:vector>
  </HeadingPairs>
  <TitlesOfParts>
    <vt:vector size="36" baseType="lpstr">
      <vt:lpstr>Arial</vt:lpstr>
      <vt:lpstr>Calibri</vt:lpstr>
      <vt:lpstr>Courier New</vt:lpstr>
      <vt:lpstr>Myriad Pro</vt:lpstr>
      <vt:lpstr>Times New Roman</vt:lpstr>
      <vt:lpstr>Verdana</vt:lpstr>
      <vt:lpstr>Wingdings</vt:lpstr>
      <vt:lpstr>Wingdings 2</vt:lpstr>
      <vt:lpstr>Tema de Office</vt:lpstr>
      <vt:lpstr>Interfaz de Windows</vt:lpstr>
      <vt:lpstr>Conoce el Escritorio de Windows 7</vt:lpstr>
      <vt:lpstr>Presentación de PowerPoint</vt:lpstr>
      <vt:lpstr>Presentación de PowerPoint</vt:lpstr>
      <vt:lpstr> SISTEMA OPERATIVO. WINDOWS  Ventanas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3. EJERCICIOS PRÁCTICOS</vt:lpstr>
      <vt:lpstr>3. EJERCICIOS PRÁCTICOS</vt:lpstr>
      <vt:lpstr>3. EJERCICIOS PRÁCTICOS</vt:lpstr>
      <vt:lpstr>3. EJERCICIOS PRÁCTICOS</vt:lpstr>
      <vt:lpstr>3. EJERCICIOS PRÁCTICOS</vt:lpstr>
      <vt:lpstr>3. EJERCICIOS PRÁCTICOS</vt:lpstr>
      <vt:lpstr>3. EJERCICIOS PRÁCTICOS</vt:lpstr>
      <vt:lpstr>3. EJERCICIOS PRÁCTICOS</vt:lpstr>
      <vt:lpstr>3. EJERCICIOS PRÁCTICOS</vt:lpstr>
      <vt:lpstr>3. EJERCICIOS PRÁCTICOS</vt:lpstr>
      <vt:lpstr>3. EJERCICIOS PRÁCTICOS</vt:lpstr>
    </vt:vector>
  </TitlesOfParts>
  <Company>Diseño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dc:title>
  <dc:creator>DIseño</dc:creator>
  <cp:lastModifiedBy>yasna Hernandez</cp:lastModifiedBy>
  <cp:revision>7</cp:revision>
  <dcterms:created xsi:type="dcterms:W3CDTF">2017-11-16T12:07:03Z</dcterms:created>
  <dcterms:modified xsi:type="dcterms:W3CDTF">2022-05-12T21:26:42Z</dcterms:modified>
</cp:coreProperties>
</file>