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6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25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448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28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86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716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91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80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2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65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6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34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1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D4C9-245E-485C-94BB-B468FF8D416B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1EB644-4185-4BA6-9211-B773E502CB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08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facebook">
            <a:extLst>
              <a:ext uri="{FF2B5EF4-FFF2-40B4-BE49-F238E27FC236}">
                <a16:creationId xmlns:a16="http://schemas.microsoft.com/office/drawing/2014/main" id="{DA7E0311-F484-4A7C-85AA-153672E9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52" y="850179"/>
            <a:ext cx="8163706" cy="30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163724B-8317-48FB-8518-7140D5093F69}"/>
              </a:ext>
            </a:extLst>
          </p:cNvPr>
          <p:cNvSpPr/>
          <p:nvPr/>
        </p:nvSpPr>
        <p:spPr>
          <a:xfrm>
            <a:off x="2450415" y="4186869"/>
            <a:ext cx="5807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rgbClr val="3E4543"/>
                </a:solidFill>
                <a:latin typeface="Pangram"/>
              </a:rPr>
              <a:t>8 para crear tu página de Facebook</a:t>
            </a:r>
            <a:endParaRPr lang="es-MX" sz="4800" b="1" i="0" dirty="0">
              <a:solidFill>
                <a:srgbClr val="3E4543"/>
              </a:solidFill>
              <a:effectLst/>
              <a:latin typeface="Pangra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4DF54A-4242-4EBC-B3A8-19631773A39F}"/>
              </a:ext>
            </a:extLst>
          </p:cNvPr>
          <p:cNvSpPr txBox="1"/>
          <p:nvPr/>
        </p:nvSpPr>
        <p:spPr>
          <a:xfrm>
            <a:off x="2194560" y="6260123"/>
            <a:ext cx="62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Relator : Yasna Hernández M. – mail: yasnalhm@Gmail.com</a:t>
            </a:r>
          </a:p>
        </p:txBody>
      </p:sp>
    </p:spTree>
    <p:extLst>
      <p:ext uri="{BB962C8B-B14F-4D97-AF65-F5344CB8AC3E}">
        <p14:creationId xmlns:p14="http://schemas.microsoft.com/office/powerpoint/2010/main" val="425015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085D8D-851D-45C1-9DFD-C08D816A01F7}"/>
              </a:ext>
            </a:extLst>
          </p:cNvPr>
          <p:cNvSpPr/>
          <p:nvPr/>
        </p:nvSpPr>
        <p:spPr>
          <a:xfrm>
            <a:off x="459545" y="936230"/>
            <a:ext cx="36200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Paso 6. Gestiona los administradores</a:t>
            </a:r>
          </a:p>
          <a:p>
            <a:pPr algn="just"/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Enhorabuena, ¡ya has creado tu página!</a:t>
            </a:r>
          </a:p>
          <a:p>
            <a:pPr algn="just"/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Todavía tienes que hacer algunas tareas de personalización imprescindibles. Una de ellas es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identificar los roles y las personas que gestionarán el día a día de la página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 Para ello accede al botón del menú desplegable Editar página &gt; Gestionar administradores.</a:t>
            </a:r>
          </a:p>
        </p:txBody>
      </p:sp>
      <p:pic>
        <p:nvPicPr>
          <p:cNvPr id="7170" name="Picture 2" descr="configurar administradores pagina de facebook">
            <a:extLst>
              <a:ext uri="{FF2B5EF4-FFF2-40B4-BE49-F238E27FC236}">
                <a16:creationId xmlns:a16="http://schemas.microsoft.com/office/drawing/2014/main" id="{5920A09F-8206-442C-B2BB-997BD9BA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429792"/>
            <a:ext cx="7782649" cy="478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2555B-CEBC-45A1-B9F5-3F3AB7A393F6}"/>
              </a:ext>
            </a:extLst>
          </p:cNvPr>
          <p:cNvSpPr/>
          <p:nvPr/>
        </p:nvSpPr>
        <p:spPr>
          <a:xfrm>
            <a:off x="494714" y="391945"/>
            <a:ext cx="107524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Añade en esta pantalla a los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miembros de tu equipo que gestionarán la cuenta de Facebook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, crea los diferentes perfiles y asígnales los roles en función del papel que vayan a ejercer.</a:t>
            </a:r>
          </a:p>
          <a:p>
            <a:br>
              <a:rPr lang="es-MX" sz="2400" dirty="0"/>
            </a:br>
            <a:endParaRPr lang="es-MX" sz="2400" dirty="0"/>
          </a:p>
        </p:txBody>
      </p:sp>
      <p:pic>
        <p:nvPicPr>
          <p:cNvPr id="8194" name="Picture 2" descr="funciones miembros pagina facebook">
            <a:extLst>
              <a:ext uri="{FF2B5EF4-FFF2-40B4-BE49-F238E27FC236}">
                <a16:creationId xmlns:a16="http://schemas.microsoft.com/office/drawing/2014/main" id="{461FE294-A547-4336-9379-0C264B4D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18" y="1161806"/>
            <a:ext cx="7781412" cy="28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BEFA354-ADD4-4DFA-907D-9E422E7D11BA}"/>
              </a:ext>
            </a:extLst>
          </p:cNvPr>
          <p:cNvSpPr/>
          <p:nvPr/>
        </p:nvSpPr>
        <p:spPr>
          <a:xfrm>
            <a:off x="621322" y="4175029"/>
            <a:ext cx="104991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Administrador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: posee el control total de la página y accede a todas sus funciones.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Creador de contenido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: genera y publica </a:t>
            </a:r>
            <a:r>
              <a:rPr lang="es-MX" sz="2400" b="0" i="1" dirty="0">
                <a:solidFill>
                  <a:srgbClr val="3E4543"/>
                </a:solidFill>
                <a:effectLst/>
                <a:latin typeface="Pangram"/>
              </a:rPr>
              <a:t>posts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 en la página.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Moderador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: borra y modifica mensajes de los seguidores.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Anunciante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: gestiona las campañas de Facebook </a:t>
            </a:r>
            <a:r>
              <a:rPr lang="es-MX" sz="2400" b="0" i="0" dirty="0" err="1">
                <a:solidFill>
                  <a:srgbClr val="3E4543"/>
                </a:solidFill>
                <a:effectLst/>
                <a:latin typeface="Pangram"/>
              </a:rPr>
              <a:t>Ads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Analista de estadísticas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: realiza el seguimiento de la evolución y explota los datos.</a:t>
            </a:r>
          </a:p>
        </p:txBody>
      </p:sp>
    </p:spTree>
    <p:extLst>
      <p:ext uri="{BB962C8B-B14F-4D97-AF65-F5344CB8AC3E}">
        <p14:creationId xmlns:p14="http://schemas.microsoft.com/office/powerpoint/2010/main" val="29339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306A810-4D9A-4FBE-A350-47300EA853EE}"/>
              </a:ext>
            </a:extLst>
          </p:cNvPr>
          <p:cNvSpPr/>
          <p:nvPr/>
        </p:nvSpPr>
        <p:spPr>
          <a:xfrm>
            <a:off x="473613" y="1291637"/>
            <a:ext cx="3465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Paso 7. Configura los permisos</a:t>
            </a:r>
          </a:p>
          <a:p>
            <a:pPr algn="just"/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Configura los aspectos como los permisos de publicación, la visibilidad de publicación, la creación de notificaciones, los diferentes filtros, etc. Lee atentamente todas las opciones y modifica los parámetros para adaptarlos a tu objetivos.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D25D81-758C-4C21-88CA-59CDEE94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3" y="769057"/>
            <a:ext cx="7949327" cy="5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7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DFFC020-393B-4A60-96B2-8F5E2E7EB734}"/>
              </a:ext>
            </a:extLst>
          </p:cNvPr>
          <p:cNvSpPr/>
          <p:nvPr/>
        </p:nvSpPr>
        <p:spPr>
          <a:xfrm>
            <a:off x="338742" y="766732"/>
            <a:ext cx="39577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i="0" dirty="0">
                <a:solidFill>
                  <a:srgbClr val="3E4543"/>
                </a:solidFill>
                <a:effectLst/>
                <a:latin typeface="Pangram"/>
              </a:rPr>
              <a:t>Paso 8. Configura la portada</a:t>
            </a:r>
          </a:p>
          <a:p>
            <a:pPr algn="just"/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La portada es una imagen representativa de la página, que se establece en el botón de menú “</a:t>
            </a:r>
            <a:r>
              <a:rPr lang="es-MX" sz="2000" b="1" i="0" dirty="0">
                <a:solidFill>
                  <a:srgbClr val="3E4543"/>
                </a:solidFill>
                <a:effectLst/>
                <a:latin typeface="Pangram"/>
              </a:rPr>
              <a:t>Añadir Portada</a:t>
            </a:r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”.</a:t>
            </a:r>
          </a:p>
          <a:p>
            <a:pPr algn="just"/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Dado el tamaño de la misma y su ubicación, es un </a:t>
            </a:r>
            <a:r>
              <a:rPr lang="es-MX" sz="2000" b="1" i="0" dirty="0">
                <a:solidFill>
                  <a:srgbClr val="3E4543"/>
                </a:solidFill>
                <a:effectLst/>
                <a:latin typeface="Pangram"/>
              </a:rPr>
              <a:t>escaparate inmejorable para tus productos, ofertas o cualquier otra información que pueda despertar interés en tus seguidores</a:t>
            </a:r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.</a:t>
            </a:r>
          </a:p>
          <a:p>
            <a:pPr algn="just"/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Cambia esta imagen periódicamente para mantener la atención, pero no abuses. Sobreexponer a los usuarios de Facebook a una publicidad muy obvia puede tener repercusión negativa.</a:t>
            </a:r>
          </a:p>
        </p:txBody>
      </p:sp>
      <p:pic>
        <p:nvPicPr>
          <p:cNvPr id="9218" name="Picture 2" descr="configurar portada pagina facebook">
            <a:extLst>
              <a:ext uri="{FF2B5EF4-FFF2-40B4-BE49-F238E27FC236}">
                <a16:creationId xmlns:a16="http://schemas.microsoft.com/office/drawing/2014/main" id="{7AE50FE3-6712-4E0D-A72C-6693E956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63" y="506437"/>
            <a:ext cx="7550595" cy="318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4011E1B-6C14-49FF-8347-F53138DFF34C}"/>
              </a:ext>
            </a:extLst>
          </p:cNvPr>
          <p:cNvSpPr/>
          <p:nvPr/>
        </p:nvSpPr>
        <p:spPr>
          <a:xfrm>
            <a:off x="4581378" y="4043239"/>
            <a:ext cx="72718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En estos momentos, ya estás preparado para comenzar a captar y fidelizar suscriptores. La página será visible tanto para los usuarios de Facebook como para cualquier persona, pues aparecerá en los resultados de búsqueda de los buscadores.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130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r pagina de facebook">
            <a:extLst>
              <a:ext uri="{FF2B5EF4-FFF2-40B4-BE49-F238E27FC236}">
                <a16:creationId xmlns:a16="http://schemas.microsoft.com/office/drawing/2014/main" id="{6A4CB89B-6CD8-43B4-AF18-0339059D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5" y="343999"/>
            <a:ext cx="7157202" cy="61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C5840DF-4A44-4223-8CDB-0EA8F011FC2E}"/>
              </a:ext>
            </a:extLst>
          </p:cNvPr>
          <p:cNvSpPr/>
          <p:nvPr/>
        </p:nvSpPr>
        <p:spPr>
          <a:xfrm>
            <a:off x="251783" y="797510"/>
            <a:ext cx="4421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i="0" dirty="0">
                <a:solidFill>
                  <a:srgbClr val="3E4543"/>
                </a:solidFill>
                <a:effectLst/>
                <a:latin typeface="Pangram"/>
              </a:rPr>
              <a:t>Paso 1. Accede a Facebook</a:t>
            </a:r>
          </a:p>
          <a:p>
            <a:pPr algn="just"/>
            <a:r>
              <a:rPr lang="es-MX" sz="2800" b="0" i="0" dirty="0">
                <a:solidFill>
                  <a:srgbClr val="3E4543"/>
                </a:solidFill>
                <a:effectLst/>
                <a:latin typeface="Pangram"/>
              </a:rPr>
              <a:t>En la página principal de Facebook, aparece un enlace para crear una página sin necesidad de estar registrado. Haz clic en el enlace “Crear una página” para comenzar.</a:t>
            </a:r>
          </a:p>
          <a:p>
            <a:pPr algn="just"/>
            <a:r>
              <a:rPr lang="es-MX" sz="2800" b="0" i="0" dirty="0">
                <a:solidFill>
                  <a:srgbClr val="3E4543"/>
                </a:solidFill>
                <a:effectLst/>
                <a:latin typeface="Pangram"/>
              </a:rPr>
              <a:t>Con tu perfil puedes crear varias páginas, Facebook te solicitará el registro más adelante en el proceso.</a:t>
            </a:r>
          </a:p>
        </p:txBody>
      </p:sp>
    </p:spTree>
    <p:extLst>
      <p:ext uri="{BB962C8B-B14F-4D97-AF65-F5344CB8AC3E}">
        <p14:creationId xmlns:p14="http://schemas.microsoft.com/office/powerpoint/2010/main" val="231267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2B6625-F19E-46B9-8F9B-309AB87DB41B}"/>
              </a:ext>
            </a:extLst>
          </p:cNvPr>
          <p:cNvSpPr/>
          <p:nvPr/>
        </p:nvSpPr>
        <p:spPr>
          <a:xfrm>
            <a:off x="225083" y="1225885"/>
            <a:ext cx="39989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Paso 2. Selecciona el tipo de página que quieres crear</a:t>
            </a:r>
          </a:p>
          <a:p>
            <a:pPr algn="just"/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Este es un paso importante, ya que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la categoría que selecciones te ayudará a estar presente en las búsquedas más relevantes de los usuarios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 Es decir, el tipo de página afecta a la manera en que Facebook posiciona las páginas.</a:t>
            </a:r>
          </a:p>
        </p:txBody>
      </p:sp>
      <p:pic>
        <p:nvPicPr>
          <p:cNvPr id="2050" name="Picture 2" descr="tipos de pagina facebook">
            <a:extLst>
              <a:ext uri="{FF2B5EF4-FFF2-40B4-BE49-F238E27FC236}">
                <a16:creationId xmlns:a16="http://schemas.microsoft.com/office/drawing/2014/main" id="{E7DD4C2E-43FD-473F-84A3-BC355B90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52" y="567513"/>
            <a:ext cx="7579690" cy="547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9C3BBC-B893-4F0E-BCAF-447074A09108}"/>
              </a:ext>
            </a:extLst>
          </p:cNvPr>
          <p:cNvSpPr/>
          <p:nvPr/>
        </p:nvSpPr>
        <p:spPr>
          <a:xfrm>
            <a:off x="332936" y="751172"/>
            <a:ext cx="39999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rgbClr val="3E4543"/>
                </a:solidFill>
                <a:latin typeface="Pangram"/>
              </a:rPr>
              <a:t>Paso 3. Selecciona una subcategoría, el nombre de tu empresa y acepta los términos y condiciones marcados por Facebook</a:t>
            </a:r>
          </a:p>
          <a:p>
            <a:pPr algn="just"/>
            <a:r>
              <a:rPr lang="es-MX" sz="2400" b="1" dirty="0">
                <a:solidFill>
                  <a:srgbClr val="3E4543"/>
                </a:solidFill>
                <a:latin typeface="Pangram"/>
              </a:rPr>
              <a:t>Al igual que en el paso anterior, es importante que te ciñas en la medida de lo posible a la subcategoría que más se adapte a tu negocio. La lista de subcategorías es muy amplia, con lo que te resultará fácil encontrar la más adecuada</a:t>
            </a:r>
            <a:r>
              <a:rPr lang="es-MX" b="0" i="0" dirty="0">
                <a:solidFill>
                  <a:srgbClr val="3E4543"/>
                </a:solidFill>
                <a:effectLst/>
                <a:latin typeface="Pangram"/>
              </a:rPr>
              <a:t>.</a:t>
            </a:r>
          </a:p>
        </p:txBody>
      </p:sp>
      <p:pic>
        <p:nvPicPr>
          <p:cNvPr id="3074" name="Picture 2" descr="subcategorias pagina de facebook">
            <a:extLst>
              <a:ext uri="{FF2B5EF4-FFF2-40B4-BE49-F238E27FC236}">
                <a16:creationId xmlns:a16="http://schemas.microsoft.com/office/drawing/2014/main" id="{1BD14606-7AD7-40A6-B56F-77D6E7F91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9" y="301649"/>
            <a:ext cx="7366320" cy="62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6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501B99-A841-47DD-B686-D98511B271B8}"/>
              </a:ext>
            </a:extLst>
          </p:cNvPr>
          <p:cNvSpPr/>
          <p:nvPr/>
        </p:nvSpPr>
        <p:spPr>
          <a:xfrm>
            <a:off x="520504" y="243512"/>
            <a:ext cx="939721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Paso 4. Asocia la página con tu perfil o crea un nuevo perfil</a:t>
            </a:r>
          </a:p>
          <a:p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Para crear una página en Facebook es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necesario tener una cuenta en esta red social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</a:t>
            </a:r>
          </a:p>
          <a:p>
            <a:endParaRPr lang="es-MX" sz="2400" b="0" i="0" dirty="0">
              <a:solidFill>
                <a:srgbClr val="3E4543"/>
              </a:solidFill>
              <a:effectLst/>
              <a:latin typeface="Pangram"/>
            </a:endParaRPr>
          </a:p>
          <a:p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En este punto del proceso, Facebook solicita crear una nueva cuenta o usar una cuenta existente. Es el momento en el que el perfil se vincula a la página. Una misma cuenta puede tener más de una página y ésta es la forma de vincularlas.</a:t>
            </a:r>
          </a:p>
          <a:p>
            <a:endParaRPr lang="es-MX" sz="2400" b="0" i="0" dirty="0">
              <a:solidFill>
                <a:srgbClr val="3E4543"/>
              </a:solidFill>
              <a:effectLst/>
              <a:latin typeface="Pangram"/>
            </a:endParaRPr>
          </a:p>
          <a:p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En este momento será necesario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decidir si la página se vinculará al perfil de una persona real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 (por ejemplo la persona que gestionará la página)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o bien se crea un perfil común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 (por ejemplo “Departamento de Marketing” o “Gestor”) para asociar la página a éste.</a:t>
            </a:r>
          </a:p>
          <a:p>
            <a:endParaRPr lang="es-MX" sz="2400" b="0" i="0" dirty="0">
              <a:solidFill>
                <a:srgbClr val="3E4543"/>
              </a:solidFill>
              <a:effectLst/>
              <a:latin typeface="Pangram"/>
            </a:endParaRPr>
          </a:p>
          <a:p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Dado que el equipo que ejecuta una estrategia de este tipo puede rotar, tiene más sentido que la página no se vincule a una persona física sino que se opte por esta segunda posibilidad.</a:t>
            </a:r>
          </a:p>
        </p:txBody>
      </p:sp>
    </p:spTree>
    <p:extLst>
      <p:ext uri="{BB962C8B-B14F-4D97-AF65-F5344CB8AC3E}">
        <p14:creationId xmlns:p14="http://schemas.microsoft.com/office/powerpoint/2010/main" val="384240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ABCC12B-54A1-489D-8BF1-D379787EA31C}"/>
              </a:ext>
            </a:extLst>
          </p:cNvPr>
          <p:cNvSpPr/>
          <p:nvPr/>
        </p:nvSpPr>
        <p:spPr>
          <a:xfrm>
            <a:off x="464234" y="265507"/>
            <a:ext cx="108602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Paso 5. Cumplimenta la información sobre tu negocio o empresa</a:t>
            </a:r>
          </a:p>
          <a:p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Facebook te guía a través de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 tres sencillos pasos en el proceso de personalización básica de la página que estás creando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 </a:t>
            </a:r>
          </a:p>
          <a:p>
            <a:endParaRPr lang="es-MX" sz="2400" b="0" i="0" dirty="0">
              <a:solidFill>
                <a:srgbClr val="3E4543"/>
              </a:solidFill>
              <a:effectLst/>
              <a:latin typeface="Pangra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Información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: debes indicar de forma clara y concisa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 cuál es tu negocio y cuáles son los objetivos de la página que estás creando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 Es conveniente que también añadas una o varias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 direcciones web de tu empresa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, pues te servirán para atraer tráfico. También es muy recomendable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vincular la página de Facebook con los perfiles en otras redes sociales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. Es importante además elegir una </a:t>
            </a:r>
            <a:r>
              <a:rPr lang="es-MX" sz="2400" b="1" i="0" dirty="0">
                <a:solidFill>
                  <a:srgbClr val="3E4543"/>
                </a:solidFill>
                <a:effectLst/>
                <a:latin typeface="Pangram"/>
              </a:rPr>
              <a:t>URL inteligente</a:t>
            </a:r>
            <a:r>
              <a:rPr lang="es-MX" sz="2400" b="0" i="0" dirty="0">
                <a:solidFill>
                  <a:srgbClr val="3E4543"/>
                </a:solidFill>
                <a:effectLst/>
                <a:latin typeface="Pangram"/>
              </a:rPr>
              <a:t> para la página de Facebook, es decir, una dirección web que se adapte al nombre de la empresa, servicio o producto ya que no se podrá cambiar en el futuro y será determinante a la hora de darle visibilidad a la página. Debe tener sentido y ser fácilmente recordable. Muchas opciones están ya ocupadas, pero siempre es posible encontrar alternativas apropiadas. </a:t>
            </a:r>
          </a:p>
          <a:p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Pongamos el ejemplo de una empresa, Calzados Mali, que crea su página en Facebook. Al establecer la URL, sería interesante elegir www.facebook.com/calzadosmali. Si estuviera ocupada, habría que probar con alternativas como “</a:t>
            </a:r>
            <a:r>
              <a:rPr lang="es-MX" sz="2000" b="0" i="0" dirty="0" err="1">
                <a:solidFill>
                  <a:srgbClr val="3E4543"/>
                </a:solidFill>
                <a:effectLst/>
                <a:latin typeface="Pangram"/>
              </a:rPr>
              <a:t>zapatosmali</a:t>
            </a:r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”, “</a:t>
            </a:r>
            <a:r>
              <a:rPr lang="es-MX" sz="2000" b="0" i="0" dirty="0" err="1">
                <a:solidFill>
                  <a:srgbClr val="3E4543"/>
                </a:solidFill>
                <a:effectLst/>
                <a:latin typeface="Pangram"/>
              </a:rPr>
              <a:t>malicalzados</a:t>
            </a:r>
            <a:r>
              <a:rPr lang="es-MX" sz="2000" b="0" i="0" dirty="0">
                <a:solidFill>
                  <a:srgbClr val="3E4543"/>
                </a:solidFill>
                <a:effectLst/>
                <a:latin typeface="Pangram"/>
              </a:rPr>
              <a:t>” o similares. </a:t>
            </a:r>
          </a:p>
        </p:txBody>
      </p:sp>
    </p:spTree>
    <p:extLst>
      <p:ext uri="{BB962C8B-B14F-4D97-AF65-F5344CB8AC3E}">
        <p14:creationId xmlns:p14="http://schemas.microsoft.com/office/powerpoint/2010/main" val="42008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figurar pagina de facebook">
            <a:extLst>
              <a:ext uri="{FF2B5EF4-FFF2-40B4-BE49-F238E27FC236}">
                <a16:creationId xmlns:a16="http://schemas.microsoft.com/office/drawing/2014/main" id="{47EF2970-B18F-4930-8689-31AB447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" y="518328"/>
            <a:ext cx="9827455" cy="63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69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figuracion foto perfil pagina facebook">
            <a:extLst>
              <a:ext uri="{FF2B5EF4-FFF2-40B4-BE49-F238E27FC236}">
                <a16:creationId xmlns:a16="http://schemas.microsoft.com/office/drawing/2014/main" id="{8644B9CC-4ACE-4607-9A80-BD31FA18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56" y="604323"/>
            <a:ext cx="9886511" cy="58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2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nfiguraicon metodo pago pagina facebook">
            <a:extLst>
              <a:ext uri="{FF2B5EF4-FFF2-40B4-BE49-F238E27FC236}">
                <a16:creationId xmlns:a16="http://schemas.microsoft.com/office/drawing/2014/main" id="{C1C3E4EE-82E8-4034-8E25-00730C5D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6" y="462988"/>
            <a:ext cx="10266997" cy="61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80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350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Pangram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YASNA LORENA HERNANDEZ MALDONADO</dc:creator>
  <cp:lastModifiedBy>YASNA LORENA HERNANDEZ MALDONADO</cp:lastModifiedBy>
  <cp:revision>3</cp:revision>
  <cp:lastPrinted>2019-04-15T03:28:30Z</cp:lastPrinted>
  <dcterms:created xsi:type="dcterms:W3CDTF">2019-04-15T03:10:22Z</dcterms:created>
  <dcterms:modified xsi:type="dcterms:W3CDTF">2019-04-15T03:28:32Z</dcterms:modified>
</cp:coreProperties>
</file>