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3" r:id="rId4"/>
    <p:sldId id="258" r:id="rId5"/>
    <p:sldId id="259" r:id="rId6"/>
    <p:sldId id="264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69" r:id="rId15"/>
    <p:sldId id="276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3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48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88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4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6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5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64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7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52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C041-5123-4DC2-89FB-863690FF4A73}" type="datetimeFigureOut">
              <a:rPr lang="es-MX" smtClean="0"/>
              <a:t>14/04/2019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6C59-0322-4E5E-86C1-7BEFFFD2B3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15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mail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www.google.com.mx/intl/es-419/driv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149" y="4725988"/>
            <a:ext cx="8225740" cy="1655762"/>
          </a:xfrm>
        </p:spPr>
        <p:txBody>
          <a:bodyPr/>
          <a:lstStyle/>
          <a:p>
            <a:r>
              <a:rPr lang="es-MX" dirty="0"/>
              <a:t>COMO CREAR CUENTA EN GOOGLE, GMAIL Y GOOGLE DRIVE</a:t>
            </a:r>
          </a:p>
        </p:txBody>
      </p:sp>
      <p:pic>
        <p:nvPicPr>
          <p:cNvPr id="1030" name="Picture 6" descr="https://lh4.googleusercontent.com/-v0soe-ievYE/AAAAAAAAAAI/AAAAAAADUqU/SQSt4Oqr1nc/s0-c-k-no-ns/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16210" r="17807" b="16667"/>
          <a:stretch/>
        </p:blipFill>
        <p:spPr bwMode="auto">
          <a:xfrm>
            <a:off x="704849" y="2245519"/>
            <a:ext cx="2070190" cy="2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gpht.com/8-N_qLXgV-eNDQINqTR-Pzu5Y8DuH0Xjz53zoWq_IcBNpcxDL_gK4uS_MvXH00yN6nd4=w30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t="10222" r="-667" b="9778"/>
          <a:stretch/>
        </p:blipFill>
        <p:spPr bwMode="auto">
          <a:xfrm>
            <a:off x="2914649" y="2245519"/>
            <a:ext cx="2857500" cy="2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go de Google Dri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2245519"/>
            <a:ext cx="2438401" cy="20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29DBBF-ED28-41E7-9486-DA53638E2D4C}"/>
              </a:ext>
            </a:extLst>
          </p:cNvPr>
          <p:cNvSpPr txBox="1"/>
          <p:nvPr/>
        </p:nvSpPr>
        <p:spPr>
          <a:xfrm>
            <a:off x="1739944" y="6197084"/>
            <a:ext cx="62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Relator : Yasna Hernández M. – mail: yasnalhm@Gmail.com</a:t>
            </a:r>
          </a:p>
        </p:txBody>
      </p:sp>
    </p:spTree>
    <p:extLst>
      <p:ext uri="{BB962C8B-B14F-4D97-AF65-F5344CB8AC3E}">
        <p14:creationId xmlns:p14="http://schemas.microsoft.com/office/powerpoint/2010/main" val="195164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Autofit/>
          </a:bodyPr>
          <a:lstStyle/>
          <a:p>
            <a:pPr algn="r"/>
            <a:r>
              <a:rPr lang="es-MX" sz="2800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8072" y="1791710"/>
            <a:ext cx="4241800" cy="12708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dirty="0"/>
              <a:t>Al finalizar la descarga, el archivo googledrivesync.exe se deberá ejecutar hasta finalizar la descarga e instalación.</a:t>
            </a:r>
          </a:p>
        </p:txBody>
      </p:sp>
      <p:pic>
        <p:nvPicPr>
          <p:cNvPr id="8" name="Imagen 7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0" y="1879985"/>
            <a:ext cx="4320000" cy="464400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1068" y="6216809"/>
            <a:ext cx="1132116" cy="401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74" y="3211467"/>
            <a:ext cx="4172387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4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Autofit/>
          </a:bodyPr>
          <a:lstStyle/>
          <a:p>
            <a:pPr algn="r"/>
            <a:r>
              <a:rPr lang="es-MX" sz="3200" dirty="0"/>
              <a:t>Google Drive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0" y="1390196"/>
            <a:ext cx="8911771" cy="4351338"/>
          </a:xfrm>
        </p:spPr>
        <p:txBody>
          <a:bodyPr>
            <a:normAutofit/>
          </a:bodyPr>
          <a:lstStyle/>
          <a:p>
            <a:r>
              <a:rPr lang="es-MX" sz="2400" dirty="0"/>
              <a:t>Una vez finalizada la instalación, debemos dar “</a:t>
            </a:r>
            <a:r>
              <a:rPr lang="es-MX" sz="2400" dirty="0" err="1"/>
              <a:t>click</a:t>
            </a:r>
            <a:r>
              <a:rPr lang="es-MX" sz="2400" dirty="0"/>
              <a:t>” en “Empezar”</a:t>
            </a:r>
          </a:p>
        </p:txBody>
      </p:sp>
      <p:pic>
        <p:nvPicPr>
          <p:cNvPr id="12" name="Imagen 11" descr="Te damos la bienvenida a Google Driv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2155608"/>
            <a:ext cx="6360886" cy="42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Google Drive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28600" y="1825625"/>
            <a:ext cx="4270829" cy="4351338"/>
          </a:xfrm>
        </p:spPr>
        <p:txBody>
          <a:bodyPr/>
          <a:lstStyle/>
          <a:p>
            <a:pPr algn="just"/>
            <a:r>
              <a:rPr lang="es-MX" sz="2400" dirty="0"/>
              <a:t>Para iniciar sesión en Google Drive, introduzca su usuario y contraseña de la cuenta Google </a:t>
            </a:r>
          </a:p>
          <a:p>
            <a:endParaRPr lang="es-MX" dirty="0"/>
          </a:p>
        </p:txBody>
      </p:sp>
      <p:pic>
        <p:nvPicPr>
          <p:cNvPr id="3" name="Imagen 2" descr="Inicia sesión en Google Driv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2" y="4001294"/>
            <a:ext cx="3787903" cy="2515462"/>
          </a:xfrm>
          <a:prstGeom prst="rect">
            <a:avLst/>
          </a:prstGeom>
        </p:spPr>
      </p:pic>
      <p:pic>
        <p:nvPicPr>
          <p:cNvPr id="4" name="Imagen 3" descr="Inicia sesión en Google Driv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47" y="1177925"/>
            <a:ext cx="3787903" cy="25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Google Drive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28600" y="1366656"/>
            <a:ext cx="3587750" cy="14509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Demos siguiente hasta llegar a la ultima ventana, donde podremos editar la ubicación de la carpeta  Google Drive si lo desea.</a:t>
            </a:r>
          </a:p>
        </p:txBody>
      </p:sp>
      <p:pic>
        <p:nvPicPr>
          <p:cNvPr id="4" name="Imagen 3" descr="Te damos la bienvenida a Google Drive (paso 1 de 4)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26" y="1082320"/>
            <a:ext cx="3797300" cy="2521702"/>
          </a:xfrm>
          <a:prstGeom prst="rect">
            <a:avLst/>
          </a:prstGeom>
        </p:spPr>
      </p:pic>
      <p:pic>
        <p:nvPicPr>
          <p:cNvPr id="5" name="Imagen 4" descr="Te damos la bienvenida a Google Drive (paso 2 de 4)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3" y="2925182"/>
            <a:ext cx="3757124" cy="2495022"/>
          </a:xfrm>
          <a:prstGeom prst="rect">
            <a:avLst/>
          </a:prstGeom>
        </p:spPr>
      </p:pic>
      <p:pic>
        <p:nvPicPr>
          <p:cNvPr id="7" name="Imagen 6" descr="Te damos la bienvenida a Google Drive (paso 3 de 4)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698" y="3074437"/>
            <a:ext cx="3797302" cy="2521702"/>
          </a:xfrm>
          <a:prstGeom prst="rect">
            <a:avLst/>
          </a:prstGeom>
        </p:spPr>
      </p:pic>
      <p:pic>
        <p:nvPicPr>
          <p:cNvPr id="8" name="Marcador de contenido 3" descr="Te damos la bienvenida a Google Drive (paso 4 de 4)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46" y="4192472"/>
            <a:ext cx="4125053" cy="273935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9" name="Conector recto de flecha 8"/>
          <p:cNvCxnSpPr>
            <a:stCxn id="6" idx="2"/>
            <a:endCxn id="8" idx="1"/>
          </p:cNvCxnSpPr>
          <p:nvPr/>
        </p:nvCxnSpPr>
        <p:spPr>
          <a:xfrm>
            <a:off x="2022475" y="2817631"/>
            <a:ext cx="1002571" cy="2744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33628"/>
            <a:ext cx="8286750" cy="437357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168400"/>
            <a:ext cx="7171713" cy="1082675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Por ultimo, demos “</a:t>
            </a:r>
            <a:r>
              <a:rPr lang="es-MX" sz="2400" dirty="0" err="1"/>
              <a:t>click</a:t>
            </a:r>
            <a:r>
              <a:rPr lang="es-MX" sz="2400" dirty="0"/>
              <a:t>” en el recuadro “Listo”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730861" y="2060575"/>
            <a:ext cx="6418627" cy="4262468"/>
            <a:chOff x="1362686" y="2157940"/>
            <a:chExt cx="6418627" cy="4262468"/>
          </a:xfrm>
        </p:grpSpPr>
        <p:pic>
          <p:nvPicPr>
            <p:cNvPr id="8" name="Marcador de contenido 3" descr="Te damos la bienvenida a Google Drive (paso 4 de 4)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686" y="2157940"/>
              <a:ext cx="6418627" cy="4262468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Elipse 8"/>
            <p:cNvSpPr/>
            <p:nvPr/>
          </p:nvSpPr>
          <p:spPr>
            <a:xfrm>
              <a:off x="7019313" y="6039408"/>
              <a:ext cx="762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1" name="Conector recto de flecha 10"/>
          <p:cNvCxnSpPr>
            <a:endCxn id="9" idx="0"/>
          </p:cNvCxnSpPr>
          <p:nvPr/>
        </p:nvCxnSpPr>
        <p:spPr>
          <a:xfrm>
            <a:off x="6121400" y="1563160"/>
            <a:ext cx="647088" cy="4378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974725"/>
            <a:ext cx="8597900" cy="4351338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Ahora, podremos encontrar el icono nuestra carpeta Google Drive en nuestra PC y así empezar a guardar y compartir información y documentos en nuestra propio Google Drive.</a:t>
            </a:r>
          </a:p>
        </p:txBody>
      </p:sp>
      <p:pic>
        <p:nvPicPr>
          <p:cNvPr id="5" name="Imagen 4" descr="Google Driv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624379"/>
            <a:ext cx="7473950" cy="37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3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59027"/>
            <a:ext cx="8286750" cy="437357"/>
          </a:xfrm>
        </p:spPr>
        <p:txBody>
          <a:bodyPr>
            <a:normAutofit fontScale="90000"/>
          </a:bodyPr>
          <a:lstStyle/>
          <a:p>
            <a:r>
              <a:rPr lang="es-MX" dirty="0"/>
              <a:t>Primeros pasos: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067" y="967317"/>
            <a:ext cx="8669867" cy="952904"/>
          </a:xfrm>
        </p:spPr>
        <p:txBody>
          <a:bodyPr/>
          <a:lstStyle/>
          <a:p>
            <a:pPr algn="just"/>
            <a:r>
              <a:rPr lang="es-MX" sz="2400" dirty="0"/>
              <a:t>Se debe acceder a Gmail (o dar </a:t>
            </a:r>
            <a:r>
              <a:rPr lang="es-MX" sz="2400" dirty="0" err="1"/>
              <a:t>click</a:t>
            </a:r>
            <a:r>
              <a:rPr lang="es-MX" sz="2400" dirty="0"/>
              <a:t> en </a:t>
            </a:r>
            <a:r>
              <a:rPr lang="es-MX" sz="2400" dirty="0">
                <a:hlinkClick r:id="rId2"/>
              </a:rPr>
              <a:t>https://mail.google.com</a:t>
            </a:r>
            <a:r>
              <a:rPr lang="es-MX" sz="2400" dirty="0"/>
              <a:t> ) lo cual nos enviará a la siguiente pagina</a:t>
            </a:r>
          </a:p>
          <a:p>
            <a:endParaRPr lang="es-MX" dirty="0"/>
          </a:p>
        </p:txBody>
      </p:sp>
      <p:pic>
        <p:nvPicPr>
          <p:cNvPr id="4" name="Imagen 3" descr="Gmail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50" y="1920221"/>
            <a:ext cx="6567365" cy="3168166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45532" y="5361517"/>
            <a:ext cx="8669867" cy="95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Dar “</a:t>
            </a:r>
            <a:r>
              <a:rPr lang="es-MX" sz="2400" dirty="0" err="1"/>
              <a:t>click</a:t>
            </a:r>
            <a:r>
              <a:rPr lang="es-MX" sz="2400" dirty="0"/>
              <a:t>” en “Crear cuenta”, en el caso de no tener aun cuenta en google.</a:t>
            </a:r>
          </a:p>
          <a:p>
            <a:endParaRPr lang="es-MX" dirty="0"/>
          </a:p>
        </p:txBody>
      </p:sp>
      <p:sp>
        <p:nvSpPr>
          <p:cNvPr id="6" name="Elipse 5"/>
          <p:cNvSpPr/>
          <p:nvPr/>
        </p:nvSpPr>
        <p:spPr>
          <a:xfrm>
            <a:off x="4233332" y="3869266"/>
            <a:ext cx="694267" cy="143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/>
          <p:cNvCxnSpPr>
            <a:stCxn id="5" idx="0"/>
            <a:endCxn id="6" idx="4"/>
          </p:cNvCxnSpPr>
          <p:nvPr/>
        </p:nvCxnSpPr>
        <p:spPr>
          <a:xfrm flipV="1">
            <a:off x="4580466" y="4013199"/>
            <a:ext cx="0" cy="134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9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33628"/>
            <a:ext cx="8286750" cy="437357"/>
          </a:xfrm>
        </p:spPr>
        <p:txBody>
          <a:bodyPr>
            <a:normAutofit fontScale="90000"/>
          </a:bodyPr>
          <a:lstStyle/>
          <a:p>
            <a:r>
              <a:rPr lang="es-MX" dirty="0"/>
              <a:t>Llenado de datos Generales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024467"/>
            <a:ext cx="4343400" cy="140546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/>
              <a:t>En esta sección se deberán introducir los datos personales solicitados para la creación de la cuenta en google.</a:t>
            </a:r>
          </a:p>
        </p:txBody>
      </p:sp>
      <p:pic>
        <p:nvPicPr>
          <p:cNvPr id="5" name="Imagen 4" descr="Crea tu cuenta de Googl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977901"/>
            <a:ext cx="4279900" cy="5752384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79400" y="2328334"/>
            <a:ext cx="4343400" cy="2980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800" dirty="0"/>
              <a:t>Nombre y apellido</a:t>
            </a:r>
          </a:p>
          <a:p>
            <a:pPr algn="just"/>
            <a:r>
              <a:rPr lang="es-MX" sz="1800" dirty="0"/>
              <a:t>Nombre de usuario</a:t>
            </a:r>
          </a:p>
          <a:p>
            <a:pPr algn="just"/>
            <a:r>
              <a:rPr lang="es-MX" sz="1800" dirty="0"/>
              <a:t>Contraseña</a:t>
            </a:r>
          </a:p>
          <a:p>
            <a:pPr algn="just"/>
            <a:r>
              <a:rPr lang="es-MX" sz="1800" dirty="0"/>
              <a:t>Confirmación de contraseña</a:t>
            </a:r>
          </a:p>
          <a:p>
            <a:pPr algn="just"/>
            <a:r>
              <a:rPr lang="es-MX" sz="1800" dirty="0"/>
              <a:t>Fecha de nacimiento</a:t>
            </a:r>
          </a:p>
          <a:p>
            <a:pPr algn="just"/>
            <a:r>
              <a:rPr lang="es-MX" sz="1800" dirty="0"/>
              <a:t>Sexo</a:t>
            </a:r>
          </a:p>
          <a:p>
            <a:pPr algn="just"/>
            <a:r>
              <a:rPr lang="es-MX" sz="1800" dirty="0"/>
              <a:t>Dirección de correo electrónico actual</a:t>
            </a:r>
          </a:p>
          <a:p>
            <a:pPr algn="just"/>
            <a:r>
              <a:rPr lang="es-MX" sz="1800" dirty="0"/>
              <a:t>Ubicación 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28600" y="5452534"/>
            <a:ext cx="4343400" cy="140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Una vez que este llena la información y marcada la casilla de aceptar condiciones, demos “</a:t>
            </a:r>
            <a:r>
              <a:rPr lang="es-MX" sz="2400" dirty="0" err="1"/>
              <a:t>click</a:t>
            </a:r>
            <a:r>
              <a:rPr lang="es-MX" sz="2400" dirty="0"/>
              <a:t>” en: “siguiente paso”</a:t>
            </a:r>
          </a:p>
        </p:txBody>
      </p:sp>
      <p:sp>
        <p:nvSpPr>
          <p:cNvPr id="8" name="Elipse 7"/>
          <p:cNvSpPr/>
          <p:nvPr/>
        </p:nvSpPr>
        <p:spPr>
          <a:xfrm>
            <a:off x="7810500" y="5486400"/>
            <a:ext cx="396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/>
          <p:cNvCxnSpPr>
            <a:stCxn id="8" idx="2"/>
          </p:cNvCxnSpPr>
          <p:nvPr/>
        </p:nvCxnSpPr>
        <p:spPr>
          <a:xfrm flipH="1">
            <a:off x="3771900" y="5612400"/>
            <a:ext cx="4038600" cy="91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33628"/>
            <a:ext cx="8286750" cy="437357"/>
          </a:xfrm>
        </p:spPr>
        <p:txBody>
          <a:bodyPr>
            <a:normAutofit fontScale="90000"/>
          </a:bodyPr>
          <a:lstStyle/>
          <a:p>
            <a:r>
              <a:rPr lang="es-MX" dirty="0"/>
              <a:t>Bienvenido a tu cuenta google.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126331"/>
            <a:ext cx="8674100" cy="1108869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Sí hemos realizado los pasos correctamente, nos aparecerá la siguiente ventana, indicando que nuestra petición ha sido exitosa y que nuestra cuenta ha sido creada.</a:t>
            </a:r>
          </a:p>
        </p:txBody>
      </p:sp>
      <p:pic>
        <p:nvPicPr>
          <p:cNvPr id="5" name="Imagen 4" descr="Cuentas de Googl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9" y="2362200"/>
            <a:ext cx="7231282" cy="343717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34925" y="5990431"/>
            <a:ext cx="8674100" cy="702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400" dirty="0"/>
              <a:t>Demos “</a:t>
            </a:r>
            <a:r>
              <a:rPr lang="es-MX" sz="2400" dirty="0" err="1"/>
              <a:t>click</a:t>
            </a:r>
            <a:r>
              <a:rPr lang="es-MX" sz="2400" dirty="0"/>
              <a:t>” en “ir a Gmail”</a:t>
            </a:r>
          </a:p>
        </p:txBody>
      </p:sp>
      <p:sp>
        <p:nvSpPr>
          <p:cNvPr id="7" name="Elipse 6"/>
          <p:cNvSpPr/>
          <p:nvPr/>
        </p:nvSpPr>
        <p:spPr>
          <a:xfrm>
            <a:off x="4152900" y="4451616"/>
            <a:ext cx="83820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/>
          <p:cNvCxnSpPr>
            <a:endCxn id="7" idx="3"/>
          </p:cNvCxnSpPr>
          <p:nvPr/>
        </p:nvCxnSpPr>
        <p:spPr>
          <a:xfrm flipV="1">
            <a:off x="3225800" y="4657578"/>
            <a:ext cx="1049852" cy="13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0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98728"/>
            <a:ext cx="8286750" cy="437357"/>
          </a:xfrm>
        </p:spPr>
        <p:txBody>
          <a:bodyPr>
            <a:normAutofit fontScale="90000"/>
          </a:bodyPr>
          <a:lstStyle/>
          <a:p>
            <a:r>
              <a:rPr lang="es-MX" dirty="0"/>
              <a:t>Bienvenido a tu cuenta de correo electrónico Gmail.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393825"/>
            <a:ext cx="8674100" cy="523875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Hemos creado nuestra cuenta de correo electrónica en Gmail.</a:t>
            </a:r>
          </a:p>
        </p:txBody>
      </p:sp>
      <p:pic>
        <p:nvPicPr>
          <p:cNvPr id="4" name="Imagen 3" descr="Recibidos (3) - sniuaeh2016@gmail.com - Gmail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7700"/>
            <a:ext cx="8674100" cy="3049687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28600" y="5491262"/>
            <a:ext cx="8674100" cy="96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5693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075" y="2373846"/>
            <a:ext cx="2863850" cy="437357"/>
          </a:xfrm>
        </p:spPr>
        <p:txBody>
          <a:bodyPr>
            <a:normAutofit fontScale="90000"/>
          </a:bodyPr>
          <a:lstStyle/>
          <a:p>
            <a:r>
              <a:rPr lang="es-MX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4000" y="3467100"/>
            <a:ext cx="8629650" cy="2324100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Es un servicio de alojamiento de archivos </a:t>
            </a:r>
            <a:r>
              <a:rPr lang="es-MX" sz="2400" b="1" dirty="0"/>
              <a:t>en línea</a:t>
            </a:r>
            <a:r>
              <a:rPr lang="es-MX" sz="2400" dirty="0"/>
              <a:t>, cuya función es la de almacenar de forma gratuita documentos personales en línea y acceder a estos en cualquier parte y a cualquier hora.</a:t>
            </a:r>
          </a:p>
          <a:p>
            <a:pPr algn="just"/>
            <a:r>
              <a:rPr lang="es-MX" sz="2400" dirty="0"/>
              <a:t>Además, permite compartir información con otros usuarios de Google drive, permitiendo la descarga de documentos compartidos.</a:t>
            </a:r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</p:txBody>
      </p:sp>
      <p:pic>
        <p:nvPicPr>
          <p:cNvPr id="1026" name="Picture 2" descr="Logo de Google Dr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7" y="1257573"/>
            <a:ext cx="1190625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2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Autofit/>
          </a:bodyPr>
          <a:lstStyle/>
          <a:p>
            <a:pPr algn="r"/>
            <a:r>
              <a:rPr lang="es-MX" sz="2800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" y="1825625"/>
            <a:ext cx="4241800" cy="3083259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Vallamos a la pagina </a:t>
            </a:r>
            <a:r>
              <a:rPr lang="es-MX" sz="2400" dirty="0">
                <a:hlinkClick r:id="rId2"/>
              </a:rPr>
              <a:t>https://www.google.com.mx/intl/es-419/drive/</a:t>
            </a:r>
            <a:r>
              <a:rPr lang="es-MX" sz="2400" dirty="0"/>
              <a:t> y demos “</a:t>
            </a:r>
            <a:r>
              <a:rPr lang="es-MX" sz="2400" dirty="0" err="1"/>
              <a:t>click</a:t>
            </a:r>
            <a:r>
              <a:rPr lang="es-MX" sz="2400" dirty="0"/>
              <a:t>” en “Obtén Drive en todos tus dispositivos”.  </a:t>
            </a:r>
          </a:p>
        </p:txBody>
      </p:sp>
      <p:pic>
        <p:nvPicPr>
          <p:cNvPr id="7" name="Imagen 6" descr="Google Drive: almacenamiento en la nube, copias de seguridad de Fotos, Documentos y mucho más - Google Chrome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16" y="1825626"/>
            <a:ext cx="4320000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Autofit/>
          </a:bodyPr>
          <a:lstStyle/>
          <a:p>
            <a:pPr algn="r"/>
            <a:r>
              <a:rPr lang="es-MX" sz="2800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" y="1825625"/>
            <a:ext cx="4241800" cy="4351338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Debemos elegir donde será que se instale nuestro Google Drive.</a:t>
            </a:r>
          </a:p>
          <a:p>
            <a:pPr algn="just"/>
            <a:r>
              <a:rPr lang="es-MX" sz="2400" dirty="0"/>
              <a:t>PC personal</a:t>
            </a:r>
          </a:p>
          <a:p>
            <a:pPr algn="just"/>
            <a:r>
              <a:rPr lang="es-MX" sz="2400" dirty="0"/>
              <a:t>Dispositivo </a:t>
            </a:r>
            <a:r>
              <a:rPr lang="es-MX" sz="2400" dirty="0" err="1"/>
              <a:t>Android</a:t>
            </a:r>
            <a:endParaRPr lang="es-MX" sz="2400" dirty="0"/>
          </a:p>
          <a:p>
            <a:pPr algn="just"/>
            <a:r>
              <a:rPr lang="es-MX" sz="2400" dirty="0"/>
              <a:t>Dispositivo Mac</a:t>
            </a:r>
          </a:p>
        </p:txBody>
      </p:sp>
      <p:pic>
        <p:nvPicPr>
          <p:cNvPr id="6" name="Marcador de contenido 6"/>
          <p:cNvPicPr preferRelativeResize="0">
            <a:picLocks/>
          </p:cNvPicPr>
          <p:nvPr/>
        </p:nvPicPr>
        <p:blipFill rotWithShape="1">
          <a:blip r:embed="rId2"/>
          <a:srcRect r="50034" b="3581"/>
          <a:stretch/>
        </p:blipFill>
        <p:spPr>
          <a:xfrm>
            <a:off x="4592772" y="1825625"/>
            <a:ext cx="4320000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360628"/>
            <a:ext cx="8286750" cy="437357"/>
          </a:xfrm>
        </p:spPr>
        <p:txBody>
          <a:bodyPr>
            <a:noAutofit/>
          </a:bodyPr>
          <a:lstStyle/>
          <a:p>
            <a:pPr algn="r"/>
            <a:r>
              <a:rPr lang="es-MX" sz="2800" dirty="0"/>
              <a:t>Google Drive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" y="1825625"/>
            <a:ext cx="4241800" cy="4351338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Una vez seleccionado el dispositivo donde se instalara, debemos aceptar los términos y condiciones para que posteriormente se inicie la descarga de la aplicación.</a:t>
            </a:r>
          </a:p>
        </p:txBody>
      </p:sp>
      <p:pic>
        <p:nvPicPr>
          <p:cNvPr id="4" name="Imagen 3" descr="Descargar Google Drive ahora de forma gratuita - Google Chrome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92" y="1854653"/>
            <a:ext cx="4320000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419</Words>
  <Application>Microsoft Office PowerPoint</Application>
  <PresentationFormat>Presentación en pantalla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Primeros pasos:</vt:lpstr>
      <vt:lpstr>Llenado de datos Generales</vt:lpstr>
      <vt:lpstr>Bienvenido a tu cuenta google.</vt:lpstr>
      <vt:lpstr>Bienvenido a tu cuenta de correo electrónico Gmail.</vt:lpstr>
      <vt:lpstr>Google drive</vt:lpstr>
      <vt:lpstr>Google Drive</vt:lpstr>
      <vt:lpstr>Google Drive</vt:lpstr>
      <vt:lpstr>Google Drive</vt:lpstr>
      <vt:lpstr>Google Drive</vt:lpstr>
      <vt:lpstr>Google Drive</vt:lpstr>
      <vt:lpstr>Google Drive</vt:lpstr>
      <vt:lpstr>Google Drive</vt:lpstr>
      <vt:lpstr>Google Drive</vt:lpstr>
      <vt:lpstr>Google Drive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Teresa Vargas Vega</dc:creator>
  <cp:lastModifiedBy>YASNA LORENA HERNANDEZ MALDONADO</cp:lastModifiedBy>
  <cp:revision>25</cp:revision>
  <dcterms:created xsi:type="dcterms:W3CDTF">2016-01-20T16:12:05Z</dcterms:created>
  <dcterms:modified xsi:type="dcterms:W3CDTF">2019-04-15T03:27:49Z</dcterms:modified>
</cp:coreProperties>
</file>