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>
        <p:scale>
          <a:sx n="77" d="100"/>
          <a:sy n="77" d="100"/>
        </p:scale>
        <p:origin x="7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6329E-E1C2-4F4D-9C05-28398E52418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464692-FBD7-49F6-9D6D-C9ECD345BCAD}">
      <dgm:prSet/>
      <dgm:spPr/>
      <dgm:t>
        <a:bodyPr/>
        <a:lstStyle/>
        <a:p>
          <a:r>
            <a:rPr lang="en-US"/>
            <a:t>Motivation</a:t>
          </a:r>
        </a:p>
      </dgm:t>
    </dgm:pt>
    <dgm:pt modelId="{D305F799-EC3A-4A4A-B42F-0983B3D7B1E7}" type="parTrans" cxnId="{26F8BF67-ACCF-4D0B-9503-23928F82D2B6}">
      <dgm:prSet/>
      <dgm:spPr/>
      <dgm:t>
        <a:bodyPr/>
        <a:lstStyle/>
        <a:p>
          <a:endParaRPr lang="en-US"/>
        </a:p>
      </dgm:t>
    </dgm:pt>
    <dgm:pt modelId="{9B3BD6AA-A414-43FB-A93E-516FC1BB8747}" type="sibTrans" cxnId="{26F8BF67-ACCF-4D0B-9503-23928F82D2B6}">
      <dgm:prSet/>
      <dgm:spPr/>
      <dgm:t>
        <a:bodyPr/>
        <a:lstStyle/>
        <a:p>
          <a:endParaRPr lang="en-US"/>
        </a:p>
      </dgm:t>
    </dgm:pt>
    <dgm:pt modelId="{9BFFF0C8-631B-4E64-A593-8114AF683532}">
      <dgm:prSet/>
      <dgm:spPr/>
      <dgm:t>
        <a:bodyPr/>
        <a:lstStyle/>
        <a:p>
          <a:r>
            <a:rPr lang="en-US"/>
            <a:t>Math Background</a:t>
          </a:r>
        </a:p>
      </dgm:t>
    </dgm:pt>
    <dgm:pt modelId="{5737AC48-C2B7-4FBB-BDD9-303A5DDCE4C0}" type="parTrans" cxnId="{188D6D59-4CF3-4247-8F29-EABA962C54AB}">
      <dgm:prSet/>
      <dgm:spPr/>
      <dgm:t>
        <a:bodyPr/>
        <a:lstStyle/>
        <a:p>
          <a:endParaRPr lang="en-US"/>
        </a:p>
      </dgm:t>
    </dgm:pt>
    <dgm:pt modelId="{A3D67118-8CF8-48BC-927A-F2F6DE4912CE}" type="sibTrans" cxnId="{188D6D59-4CF3-4247-8F29-EABA962C54AB}">
      <dgm:prSet/>
      <dgm:spPr/>
      <dgm:t>
        <a:bodyPr/>
        <a:lstStyle/>
        <a:p>
          <a:endParaRPr lang="en-US"/>
        </a:p>
      </dgm:t>
    </dgm:pt>
    <dgm:pt modelId="{94442CC1-5179-4726-A4BD-91B31EAEC8CD}">
      <dgm:prSet/>
      <dgm:spPr/>
      <dgm:t>
        <a:bodyPr/>
        <a:lstStyle/>
        <a:p>
          <a:r>
            <a:rPr lang="en-US" dirty="0"/>
            <a:t>Homology</a:t>
          </a:r>
        </a:p>
      </dgm:t>
    </dgm:pt>
    <dgm:pt modelId="{EFBD8327-5A70-4AB8-8C0F-B536CE86A899}" type="parTrans" cxnId="{F118174D-4D2C-481A-89CA-DD129EA39745}">
      <dgm:prSet/>
      <dgm:spPr/>
      <dgm:t>
        <a:bodyPr/>
        <a:lstStyle/>
        <a:p>
          <a:endParaRPr lang="en-US"/>
        </a:p>
      </dgm:t>
    </dgm:pt>
    <dgm:pt modelId="{41BF2504-7891-43F3-8CDA-89D865B1442C}" type="sibTrans" cxnId="{F118174D-4D2C-481A-89CA-DD129EA39745}">
      <dgm:prSet/>
      <dgm:spPr/>
      <dgm:t>
        <a:bodyPr/>
        <a:lstStyle/>
        <a:p>
          <a:endParaRPr lang="en-US"/>
        </a:p>
      </dgm:t>
    </dgm:pt>
    <dgm:pt modelId="{8524B99F-62B3-4FFD-8643-043F98C50640}">
      <dgm:prSet/>
      <dgm:spPr/>
      <dgm:t>
        <a:bodyPr/>
        <a:lstStyle/>
        <a:p>
          <a:r>
            <a:rPr lang="en-US"/>
            <a:t>Graphs</a:t>
          </a:r>
        </a:p>
      </dgm:t>
    </dgm:pt>
    <dgm:pt modelId="{39603B47-3ECF-4398-87ED-C3334617951E}" type="parTrans" cxnId="{0CAD3D1E-3A12-4795-B281-D069AE4F9604}">
      <dgm:prSet/>
      <dgm:spPr/>
      <dgm:t>
        <a:bodyPr/>
        <a:lstStyle/>
        <a:p>
          <a:endParaRPr lang="en-US"/>
        </a:p>
      </dgm:t>
    </dgm:pt>
    <dgm:pt modelId="{CF376E68-DE8F-40A7-A467-F44F7E34D8DE}" type="sibTrans" cxnId="{0CAD3D1E-3A12-4795-B281-D069AE4F9604}">
      <dgm:prSet/>
      <dgm:spPr/>
      <dgm:t>
        <a:bodyPr/>
        <a:lstStyle/>
        <a:p>
          <a:endParaRPr lang="en-US"/>
        </a:p>
      </dgm:t>
    </dgm:pt>
    <dgm:pt modelId="{BED640FE-2A3B-42B6-88A1-14D096B162F0}">
      <dgm:prSet/>
      <dgm:spPr/>
      <dgm:t>
        <a:bodyPr/>
        <a:lstStyle/>
        <a:p>
          <a:r>
            <a:rPr lang="en-US" dirty="0"/>
            <a:t>Dataset QM9</a:t>
          </a:r>
        </a:p>
      </dgm:t>
    </dgm:pt>
    <dgm:pt modelId="{EFF36F2F-3DAC-49A4-B558-F19A43D35D0B}" type="parTrans" cxnId="{878B40E4-DAC5-4B0E-AD93-F8E2E4F9D275}">
      <dgm:prSet/>
      <dgm:spPr/>
      <dgm:t>
        <a:bodyPr/>
        <a:lstStyle/>
        <a:p>
          <a:endParaRPr lang="en-US"/>
        </a:p>
      </dgm:t>
    </dgm:pt>
    <dgm:pt modelId="{04E3BE47-6288-4649-AD6B-9CF886C9784F}" type="sibTrans" cxnId="{878B40E4-DAC5-4B0E-AD93-F8E2E4F9D275}">
      <dgm:prSet/>
      <dgm:spPr/>
      <dgm:t>
        <a:bodyPr/>
        <a:lstStyle/>
        <a:p>
          <a:endParaRPr lang="en-US"/>
        </a:p>
      </dgm:t>
    </dgm:pt>
    <dgm:pt modelId="{5376C16E-4E93-4317-ABD4-80772661BDDC}">
      <dgm:prSet/>
      <dgm:spPr/>
      <dgm:t>
        <a:bodyPr/>
        <a:lstStyle/>
        <a:p>
          <a:r>
            <a:rPr lang="en-US"/>
            <a:t>Results</a:t>
          </a:r>
        </a:p>
      </dgm:t>
    </dgm:pt>
    <dgm:pt modelId="{D95B48C8-DA52-4065-B05A-1B2AEF967446}" type="parTrans" cxnId="{6016088B-8EBA-4237-98FA-3C601339989E}">
      <dgm:prSet/>
      <dgm:spPr/>
      <dgm:t>
        <a:bodyPr/>
        <a:lstStyle/>
        <a:p>
          <a:endParaRPr lang="en-US"/>
        </a:p>
      </dgm:t>
    </dgm:pt>
    <dgm:pt modelId="{0E51D86D-A574-4626-B234-708BCD7AC8AC}" type="sibTrans" cxnId="{6016088B-8EBA-4237-98FA-3C601339989E}">
      <dgm:prSet/>
      <dgm:spPr/>
      <dgm:t>
        <a:bodyPr/>
        <a:lstStyle/>
        <a:p>
          <a:endParaRPr lang="en-US"/>
        </a:p>
      </dgm:t>
    </dgm:pt>
    <dgm:pt modelId="{3D244109-5361-4A41-BAED-C8126E8751E8}">
      <dgm:prSet/>
      <dgm:spPr/>
      <dgm:t>
        <a:bodyPr/>
        <a:lstStyle/>
        <a:p>
          <a:r>
            <a:rPr lang="en-US"/>
            <a:t>Future Works</a:t>
          </a:r>
        </a:p>
      </dgm:t>
    </dgm:pt>
    <dgm:pt modelId="{83461CD5-53B4-480D-9A2D-9E237DAFD650}" type="parTrans" cxnId="{7D6798E8-D7B8-4E31-909D-F7D82D05CB19}">
      <dgm:prSet/>
      <dgm:spPr/>
      <dgm:t>
        <a:bodyPr/>
        <a:lstStyle/>
        <a:p>
          <a:endParaRPr lang="en-US"/>
        </a:p>
      </dgm:t>
    </dgm:pt>
    <dgm:pt modelId="{DD831B61-C704-4ED7-B90F-EBFD1259B6EE}" type="sibTrans" cxnId="{7D6798E8-D7B8-4E31-909D-F7D82D05CB19}">
      <dgm:prSet/>
      <dgm:spPr/>
      <dgm:t>
        <a:bodyPr/>
        <a:lstStyle/>
        <a:p>
          <a:endParaRPr lang="en-US"/>
        </a:p>
      </dgm:t>
    </dgm:pt>
    <dgm:pt modelId="{6EEED1DB-9308-EE4D-8E74-BD5D00DC8D2E}" type="pres">
      <dgm:prSet presAssocID="{F4F6329E-E1C2-4F4D-9C05-28398E5241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88CB05-4678-C743-B550-B9EEAA114F11}" type="pres">
      <dgm:prSet presAssocID="{93464692-FBD7-49F6-9D6D-C9ECD345BCAD}" presName="hierRoot1" presStyleCnt="0"/>
      <dgm:spPr/>
    </dgm:pt>
    <dgm:pt modelId="{FA3AB9DA-94E2-534F-9BD1-4042228E85CA}" type="pres">
      <dgm:prSet presAssocID="{93464692-FBD7-49F6-9D6D-C9ECD345BCAD}" presName="composite" presStyleCnt="0"/>
      <dgm:spPr/>
    </dgm:pt>
    <dgm:pt modelId="{3D06CDB7-7D03-AD43-A1D8-8D20C78D89C8}" type="pres">
      <dgm:prSet presAssocID="{93464692-FBD7-49F6-9D6D-C9ECD345BCAD}" presName="background" presStyleLbl="node0" presStyleIdx="0" presStyleCnt="5"/>
      <dgm:spPr/>
    </dgm:pt>
    <dgm:pt modelId="{8464FC73-B7E7-5048-90E1-924EBDAC1448}" type="pres">
      <dgm:prSet presAssocID="{93464692-FBD7-49F6-9D6D-C9ECD345BCAD}" presName="text" presStyleLbl="fgAcc0" presStyleIdx="0" presStyleCnt="5">
        <dgm:presLayoutVars>
          <dgm:chPref val="3"/>
        </dgm:presLayoutVars>
      </dgm:prSet>
      <dgm:spPr/>
    </dgm:pt>
    <dgm:pt modelId="{417324DD-83F8-364A-A00D-6D4F64199871}" type="pres">
      <dgm:prSet presAssocID="{93464692-FBD7-49F6-9D6D-C9ECD345BCAD}" presName="hierChild2" presStyleCnt="0"/>
      <dgm:spPr/>
    </dgm:pt>
    <dgm:pt modelId="{D6E5F7C4-DB0D-E74C-B96C-7BA6FE4964DD}" type="pres">
      <dgm:prSet presAssocID="{9BFFF0C8-631B-4E64-A593-8114AF683532}" presName="hierRoot1" presStyleCnt="0"/>
      <dgm:spPr/>
    </dgm:pt>
    <dgm:pt modelId="{345E9BED-3348-B64D-AF0A-D2025EC8B57F}" type="pres">
      <dgm:prSet presAssocID="{9BFFF0C8-631B-4E64-A593-8114AF683532}" presName="composite" presStyleCnt="0"/>
      <dgm:spPr/>
    </dgm:pt>
    <dgm:pt modelId="{9AFE88B9-15CC-604B-8E68-14D41809109E}" type="pres">
      <dgm:prSet presAssocID="{9BFFF0C8-631B-4E64-A593-8114AF683532}" presName="background" presStyleLbl="node0" presStyleIdx="1" presStyleCnt="5"/>
      <dgm:spPr/>
    </dgm:pt>
    <dgm:pt modelId="{C2E21E0D-93B1-9B4E-80D9-9EF04B16E219}" type="pres">
      <dgm:prSet presAssocID="{9BFFF0C8-631B-4E64-A593-8114AF683532}" presName="text" presStyleLbl="fgAcc0" presStyleIdx="1" presStyleCnt="5">
        <dgm:presLayoutVars>
          <dgm:chPref val="3"/>
        </dgm:presLayoutVars>
      </dgm:prSet>
      <dgm:spPr/>
    </dgm:pt>
    <dgm:pt modelId="{399494FD-C015-134C-B69D-CFE50D978BBE}" type="pres">
      <dgm:prSet presAssocID="{9BFFF0C8-631B-4E64-A593-8114AF683532}" presName="hierChild2" presStyleCnt="0"/>
      <dgm:spPr/>
    </dgm:pt>
    <dgm:pt modelId="{B1D8DCC8-397D-C34A-A7F3-7606420AF9A1}" type="pres">
      <dgm:prSet presAssocID="{EFBD8327-5A70-4AB8-8C0F-B536CE86A899}" presName="Name10" presStyleLbl="parChTrans1D2" presStyleIdx="0" presStyleCnt="2"/>
      <dgm:spPr/>
    </dgm:pt>
    <dgm:pt modelId="{D326A452-DBB4-2043-8A9D-F478D9CDA8DC}" type="pres">
      <dgm:prSet presAssocID="{94442CC1-5179-4726-A4BD-91B31EAEC8CD}" presName="hierRoot2" presStyleCnt="0"/>
      <dgm:spPr/>
    </dgm:pt>
    <dgm:pt modelId="{9361AF04-4346-6147-A5F9-0223B9E3957E}" type="pres">
      <dgm:prSet presAssocID="{94442CC1-5179-4726-A4BD-91B31EAEC8CD}" presName="composite2" presStyleCnt="0"/>
      <dgm:spPr/>
    </dgm:pt>
    <dgm:pt modelId="{898FA38C-0613-1C4E-A4B4-357EE8706560}" type="pres">
      <dgm:prSet presAssocID="{94442CC1-5179-4726-A4BD-91B31EAEC8CD}" presName="background2" presStyleLbl="node2" presStyleIdx="0" presStyleCnt="2"/>
      <dgm:spPr/>
    </dgm:pt>
    <dgm:pt modelId="{E0A71E80-AABE-354F-805C-1E2549CBB787}" type="pres">
      <dgm:prSet presAssocID="{94442CC1-5179-4726-A4BD-91B31EAEC8CD}" presName="text2" presStyleLbl="fgAcc2" presStyleIdx="0" presStyleCnt="2">
        <dgm:presLayoutVars>
          <dgm:chPref val="3"/>
        </dgm:presLayoutVars>
      </dgm:prSet>
      <dgm:spPr/>
    </dgm:pt>
    <dgm:pt modelId="{F289EA72-B058-9940-BBB4-412F19147B63}" type="pres">
      <dgm:prSet presAssocID="{94442CC1-5179-4726-A4BD-91B31EAEC8CD}" presName="hierChild3" presStyleCnt="0"/>
      <dgm:spPr/>
    </dgm:pt>
    <dgm:pt modelId="{F71F45AB-2851-AC41-A193-2885220DE159}" type="pres">
      <dgm:prSet presAssocID="{39603B47-3ECF-4398-87ED-C3334617951E}" presName="Name10" presStyleLbl="parChTrans1D2" presStyleIdx="1" presStyleCnt="2"/>
      <dgm:spPr/>
    </dgm:pt>
    <dgm:pt modelId="{AFE988A8-DCA6-3047-9F62-7431EE81DFFB}" type="pres">
      <dgm:prSet presAssocID="{8524B99F-62B3-4FFD-8643-043F98C50640}" presName="hierRoot2" presStyleCnt="0"/>
      <dgm:spPr/>
    </dgm:pt>
    <dgm:pt modelId="{25BA5B1F-7445-5444-AF45-475C2F885FD7}" type="pres">
      <dgm:prSet presAssocID="{8524B99F-62B3-4FFD-8643-043F98C50640}" presName="composite2" presStyleCnt="0"/>
      <dgm:spPr/>
    </dgm:pt>
    <dgm:pt modelId="{D42FEEEA-A3FC-4542-8A6A-56420A808A16}" type="pres">
      <dgm:prSet presAssocID="{8524B99F-62B3-4FFD-8643-043F98C50640}" presName="background2" presStyleLbl="node2" presStyleIdx="1" presStyleCnt="2"/>
      <dgm:spPr/>
    </dgm:pt>
    <dgm:pt modelId="{4B905F2B-58A5-C847-B148-61643CFA09B2}" type="pres">
      <dgm:prSet presAssocID="{8524B99F-62B3-4FFD-8643-043F98C50640}" presName="text2" presStyleLbl="fgAcc2" presStyleIdx="1" presStyleCnt="2">
        <dgm:presLayoutVars>
          <dgm:chPref val="3"/>
        </dgm:presLayoutVars>
      </dgm:prSet>
      <dgm:spPr/>
    </dgm:pt>
    <dgm:pt modelId="{40A14405-939F-3942-95B2-4BED14556570}" type="pres">
      <dgm:prSet presAssocID="{8524B99F-62B3-4FFD-8643-043F98C50640}" presName="hierChild3" presStyleCnt="0"/>
      <dgm:spPr/>
    </dgm:pt>
    <dgm:pt modelId="{3C7681DE-2864-344F-AA69-7B3F7EB4D1A5}" type="pres">
      <dgm:prSet presAssocID="{BED640FE-2A3B-42B6-88A1-14D096B162F0}" presName="hierRoot1" presStyleCnt="0"/>
      <dgm:spPr/>
    </dgm:pt>
    <dgm:pt modelId="{A0C95000-C668-E840-98EA-F0702016EEE4}" type="pres">
      <dgm:prSet presAssocID="{BED640FE-2A3B-42B6-88A1-14D096B162F0}" presName="composite" presStyleCnt="0"/>
      <dgm:spPr/>
    </dgm:pt>
    <dgm:pt modelId="{9BEF8147-2DF3-EC4F-A2D6-4ADE284244A5}" type="pres">
      <dgm:prSet presAssocID="{BED640FE-2A3B-42B6-88A1-14D096B162F0}" presName="background" presStyleLbl="node0" presStyleIdx="2" presStyleCnt="5"/>
      <dgm:spPr/>
    </dgm:pt>
    <dgm:pt modelId="{989AA12B-0B5B-354A-80D4-74770D1A27E1}" type="pres">
      <dgm:prSet presAssocID="{BED640FE-2A3B-42B6-88A1-14D096B162F0}" presName="text" presStyleLbl="fgAcc0" presStyleIdx="2" presStyleCnt="5">
        <dgm:presLayoutVars>
          <dgm:chPref val="3"/>
        </dgm:presLayoutVars>
      </dgm:prSet>
      <dgm:spPr/>
    </dgm:pt>
    <dgm:pt modelId="{63CCFBC6-748B-854A-9D1C-998F0C9642DB}" type="pres">
      <dgm:prSet presAssocID="{BED640FE-2A3B-42B6-88A1-14D096B162F0}" presName="hierChild2" presStyleCnt="0"/>
      <dgm:spPr/>
    </dgm:pt>
    <dgm:pt modelId="{92D63E1F-A4E0-BA47-9C5D-A75AC176FF02}" type="pres">
      <dgm:prSet presAssocID="{5376C16E-4E93-4317-ABD4-80772661BDDC}" presName="hierRoot1" presStyleCnt="0"/>
      <dgm:spPr/>
    </dgm:pt>
    <dgm:pt modelId="{DF1268F4-5DD6-6544-A8CE-1EAF11F45E0D}" type="pres">
      <dgm:prSet presAssocID="{5376C16E-4E93-4317-ABD4-80772661BDDC}" presName="composite" presStyleCnt="0"/>
      <dgm:spPr/>
    </dgm:pt>
    <dgm:pt modelId="{5FC22F8F-A954-7A41-A4D1-28691E63C22C}" type="pres">
      <dgm:prSet presAssocID="{5376C16E-4E93-4317-ABD4-80772661BDDC}" presName="background" presStyleLbl="node0" presStyleIdx="3" presStyleCnt="5"/>
      <dgm:spPr/>
    </dgm:pt>
    <dgm:pt modelId="{5ABC1597-2525-394A-8DC3-DEDEA502F49E}" type="pres">
      <dgm:prSet presAssocID="{5376C16E-4E93-4317-ABD4-80772661BDDC}" presName="text" presStyleLbl="fgAcc0" presStyleIdx="3" presStyleCnt="5">
        <dgm:presLayoutVars>
          <dgm:chPref val="3"/>
        </dgm:presLayoutVars>
      </dgm:prSet>
      <dgm:spPr/>
    </dgm:pt>
    <dgm:pt modelId="{1E4ADA4F-A822-2645-BE04-A95925386698}" type="pres">
      <dgm:prSet presAssocID="{5376C16E-4E93-4317-ABD4-80772661BDDC}" presName="hierChild2" presStyleCnt="0"/>
      <dgm:spPr/>
    </dgm:pt>
    <dgm:pt modelId="{1CF69379-5D71-224C-ABC0-A812B480792B}" type="pres">
      <dgm:prSet presAssocID="{3D244109-5361-4A41-BAED-C8126E8751E8}" presName="hierRoot1" presStyleCnt="0"/>
      <dgm:spPr/>
    </dgm:pt>
    <dgm:pt modelId="{B1B92B5F-640D-DC43-8419-12308F036890}" type="pres">
      <dgm:prSet presAssocID="{3D244109-5361-4A41-BAED-C8126E8751E8}" presName="composite" presStyleCnt="0"/>
      <dgm:spPr/>
    </dgm:pt>
    <dgm:pt modelId="{73743179-5090-9B4F-95F4-35C642F88F87}" type="pres">
      <dgm:prSet presAssocID="{3D244109-5361-4A41-BAED-C8126E8751E8}" presName="background" presStyleLbl="node0" presStyleIdx="4" presStyleCnt="5"/>
      <dgm:spPr/>
    </dgm:pt>
    <dgm:pt modelId="{939BF214-0D60-4A45-99A9-FF4C84D0FC8A}" type="pres">
      <dgm:prSet presAssocID="{3D244109-5361-4A41-BAED-C8126E8751E8}" presName="text" presStyleLbl="fgAcc0" presStyleIdx="4" presStyleCnt="5">
        <dgm:presLayoutVars>
          <dgm:chPref val="3"/>
        </dgm:presLayoutVars>
      </dgm:prSet>
      <dgm:spPr/>
    </dgm:pt>
    <dgm:pt modelId="{5F3C99C1-94E9-5F45-B4A8-08FD54E4F575}" type="pres">
      <dgm:prSet presAssocID="{3D244109-5361-4A41-BAED-C8126E8751E8}" presName="hierChild2" presStyleCnt="0"/>
      <dgm:spPr/>
    </dgm:pt>
  </dgm:ptLst>
  <dgm:cxnLst>
    <dgm:cxn modelId="{07FCB709-6690-674D-9B43-D704F794CA05}" type="presOf" srcId="{F4F6329E-E1C2-4F4D-9C05-28398E524188}" destId="{6EEED1DB-9308-EE4D-8E74-BD5D00DC8D2E}" srcOrd="0" destOrd="0" presId="urn:microsoft.com/office/officeart/2005/8/layout/hierarchy1"/>
    <dgm:cxn modelId="{1633D809-AF97-3A48-A48D-A7BE2DF4CC49}" type="presOf" srcId="{BED640FE-2A3B-42B6-88A1-14D096B162F0}" destId="{989AA12B-0B5B-354A-80D4-74770D1A27E1}" srcOrd="0" destOrd="0" presId="urn:microsoft.com/office/officeart/2005/8/layout/hierarchy1"/>
    <dgm:cxn modelId="{0CAD3D1E-3A12-4795-B281-D069AE4F9604}" srcId="{9BFFF0C8-631B-4E64-A593-8114AF683532}" destId="{8524B99F-62B3-4FFD-8643-043F98C50640}" srcOrd="1" destOrd="0" parTransId="{39603B47-3ECF-4398-87ED-C3334617951E}" sibTransId="{CF376E68-DE8F-40A7-A467-F44F7E34D8DE}"/>
    <dgm:cxn modelId="{F118174D-4D2C-481A-89CA-DD129EA39745}" srcId="{9BFFF0C8-631B-4E64-A593-8114AF683532}" destId="{94442CC1-5179-4726-A4BD-91B31EAEC8CD}" srcOrd="0" destOrd="0" parTransId="{EFBD8327-5A70-4AB8-8C0F-B536CE86A899}" sibTransId="{41BF2504-7891-43F3-8CDA-89D865B1442C}"/>
    <dgm:cxn modelId="{3DA19956-B5F2-A748-AE06-DF59BE040C28}" type="presOf" srcId="{3D244109-5361-4A41-BAED-C8126E8751E8}" destId="{939BF214-0D60-4A45-99A9-FF4C84D0FC8A}" srcOrd="0" destOrd="0" presId="urn:microsoft.com/office/officeart/2005/8/layout/hierarchy1"/>
    <dgm:cxn modelId="{188D6D59-4CF3-4247-8F29-EABA962C54AB}" srcId="{F4F6329E-E1C2-4F4D-9C05-28398E524188}" destId="{9BFFF0C8-631B-4E64-A593-8114AF683532}" srcOrd="1" destOrd="0" parTransId="{5737AC48-C2B7-4FBB-BDD9-303A5DDCE4C0}" sibTransId="{A3D67118-8CF8-48BC-927A-F2F6DE4912CE}"/>
    <dgm:cxn modelId="{2C25EB5C-033A-1F41-9327-A3E9338D9A4B}" type="presOf" srcId="{93464692-FBD7-49F6-9D6D-C9ECD345BCAD}" destId="{8464FC73-B7E7-5048-90E1-924EBDAC1448}" srcOrd="0" destOrd="0" presId="urn:microsoft.com/office/officeart/2005/8/layout/hierarchy1"/>
    <dgm:cxn modelId="{2C8C3461-7BD1-2543-A73F-D23625E48D7D}" type="presOf" srcId="{9BFFF0C8-631B-4E64-A593-8114AF683532}" destId="{C2E21E0D-93B1-9B4E-80D9-9EF04B16E219}" srcOrd="0" destOrd="0" presId="urn:microsoft.com/office/officeart/2005/8/layout/hierarchy1"/>
    <dgm:cxn modelId="{26F8BF67-ACCF-4D0B-9503-23928F82D2B6}" srcId="{F4F6329E-E1C2-4F4D-9C05-28398E524188}" destId="{93464692-FBD7-49F6-9D6D-C9ECD345BCAD}" srcOrd="0" destOrd="0" parTransId="{D305F799-EC3A-4A4A-B42F-0983B3D7B1E7}" sibTransId="{9B3BD6AA-A414-43FB-A93E-516FC1BB8747}"/>
    <dgm:cxn modelId="{5FA6BD73-F0A0-664F-88A0-E95DEE11C9DB}" type="presOf" srcId="{8524B99F-62B3-4FFD-8643-043F98C50640}" destId="{4B905F2B-58A5-C847-B148-61643CFA09B2}" srcOrd="0" destOrd="0" presId="urn:microsoft.com/office/officeart/2005/8/layout/hierarchy1"/>
    <dgm:cxn modelId="{8CCBC981-9615-4441-905A-8A306F8C3B27}" type="presOf" srcId="{5376C16E-4E93-4317-ABD4-80772661BDDC}" destId="{5ABC1597-2525-394A-8DC3-DEDEA502F49E}" srcOrd="0" destOrd="0" presId="urn:microsoft.com/office/officeart/2005/8/layout/hierarchy1"/>
    <dgm:cxn modelId="{0A3D3C84-8E4C-384E-99F4-1E8DDB9934AF}" type="presOf" srcId="{EFBD8327-5A70-4AB8-8C0F-B536CE86A899}" destId="{B1D8DCC8-397D-C34A-A7F3-7606420AF9A1}" srcOrd="0" destOrd="0" presId="urn:microsoft.com/office/officeart/2005/8/layout/hierarchy1"/>
    <dgm:cxn modelId="{6016088B-8EBA-4237-98FA-3C601339989E}" srcId="{F4F6329E-E1C2-4F4D-9C05-28398E524188}" destId="{5376C16E-4E93-4317-ABD4-80772661BDDC}" srcOrd="3" destOrd="0" parTransId="{D95B48C8-DA52-4065-B05A-1B2AEF967446}" sibTransId="{0E51D86D-A574-4626-B234-708BCD7AC8AC}"/>
    <dgm:cxn modelId="{CCFFD5B3-BC5D-7E46-9AE1-FA3F93FBAB0E}" type="presOf" srcId="{39603B47-3ECF-4398-87ED-C3334617951E}" destId="{F71F45AB-2851-AC41-A193-2885220DE159}" srcOrd="0" destOrd="0" presId="urn:microsoft.com/office/officeart/2005/8/layout/hierarchy1"/>
    <dgm:cxn modelId="{7A9BDFDF-C9E5-6C42-AC75-050503AFBA3A}" type="presOf" srcId="{94442CC1-5179-4726-A4BD-91B31EAEC8CD}" destId="{E0A71E80-AABE-354F-805C-1E2549CBB787}" srcOrd="0" destOrd="0" presId="urn:microsoft.com/office/officeart/2005/8/layout/hierarchy1"/>
    <dgm:cxn modelId="{878B40E4-DAC5-4B0E-AD93-F8E2E4F9D275}" srcId="{F4F6329E-E1C2-4F4D-9C05-28398E524188}" destId="{BED640FE-2A3B-42B6-88A1-14D096B162F0}" srcOrd="2" destOrd="0" parTransId="{EFF36F2F-3DAC-49A4-B558-F19A43D35D0B}" sibTransId="{04E3BE47-6288-4649-AD6B-9CF886C9784F}"/>
    <dgm:cxn modelId="{7D6798E8-D7B8-4E31-909D-F7D82D05CB19}" srcId="{F4F6329E-E1C2-4F4D-9C05-28398E524188}" destId="{3D244109-5361-4A41-BAED-C8126E8751E8}" srcOrd="4" destOrd="0" parTransId="{83461CD5-53B4-480D-9A2D-9E237DAFD650}" sibTransId="{DD831B61-C704-4ED7-B90F-EBFD1259B6EE}"/>
    <dgm:cxn modelId="{D9AC6219-C948-AB44-B661-EF00B8E6C461}" type="presParOf" srcId="{6EEED1DB-9308-EE4D-8E74-BD5D00DC8D2E}" destId="{EE88CB05-4678-C743-B550-B9EEAA114F11}" srcOrd="0" destOrd="0" presId="urn:microsoft.com/office/officeart/2005/8/layout/hierarchy1"/>
    <dgm:cxn modelId="{E910568F-8BCE-0D43-B01B-1DFB0814648F}" type="presParOf" srcId="{EE88CB05-4678-C743-B550-B9EEAA114F11}" destId="{FA3AB9DA-94E2-534F-9BD1-4042228E85CA}" srcOrd="0" destOrd="0" presId="urn:microsoft.com/office/officeart/2005/8/layout/hierarchy1"/>
    <dgm:cxn modelId="{1F94A5A0-F9D2-8E44-9807-BAD63331E840}" type="presParOf" srcId="{FA3AB9DA-94E2-534F-9BD1-4042228E85CA}" destId="{3D06CDB7-7D03-AD43-A1D8-8D20C78D89C8}" srcOrd="0" destOrd="0" presId="urn:microsoft.com/office/officeart/2005/8/layout/hierarchy1"/>
    <dgm:cxn modelId="{07818F25-2353-5946-8186-92873B83F732}" type="presParOf" srcId="{FA3AB9DA-94E2-534F-9BD1-4042228E85CA}" destId="{8464FC73-B7E7-5048-90E1-924EBDAC1448}" srcOrd="1" destOrd="0" presId="urn:microsoft.com/office/officeart/2005/8/layout/hierarchy1"/>
    <dgm:cxn modelId="{20BB2D49-BAEB-0C4C-93EE-8B974FFD2AF8}" type="presParOf" srcId="{EE88CB05-4678-C743-B550-B9EEAA114F11}" destId="{417324DD-83F8-364A-A00D-6D4F64199871}" srcOrd="1" destOrd="0" presId="urn:microsoft.com/office/officeart/2005/8/layout/hierarchy1"/>
    <dgm:cxn modelId="{8220B5B4-2746-5D47-AC39-D459502F7441}" type="presParOf" srcId="{6EEED1DB-9308-EE4D-8E74-BD5D00DC8D2E}" destId="{D6E5F7C4-DB0D-E74C-B96C-7BA6FE4964DD}" srcOrd="1" destOrd="0" presId="urn:microsoft.com/office/officeart/2005/8/layout/hierarchy1"/>
    <dgm:cxn modelId="{78170F0A-7479-934A-B670-16180132C7E9}" type="presParOf" srcId="{D6E5F7C4-DB0D-E74C-B96C-7BA6FE4964DD}" destId="{345E9BED-3348-B64D-AF0A-D2025EC8B57F}" srcOrd="0" destOrd="0" presId="urn:microsoft.com/office/officeart/2005/8/layout/hierarchy1"/>
    <dgm:cxn modelId="{97CF1CB9-9E69-704A-AA4F-7C410483646D}" type="presParOf" srcId="{345E9BED-3348-B64D-AF0A-D2025EC8B57F}" destId="{9AFE88B9-15CC-604B-8E68-14D41809109E}" srcOrd="0" destOrd="0" presId="urn:microsoft.com/office/officeart/2005/8/layout/hierarchy1"/>
    <dgm:cxn modelId="{028DB38C-000C-1440-A676-583AD7714B15}" type="presParOf" srcId="{345E9BED-3348-B64D-AF0A-D2025EC8B57F}" destId="{C2E21E0D-93B1-9B4E-80D9-9EF04B16E219}" srcOrd="1" destOrd="0" presId="urn:microsoft.com/office/officeart/2005/8/layout/hierarchy1"/>
    <dgm:cxn modelId="{A1AEF44B-6C5E-6F40-B300-0FBAE09CB674}" type="presParOf" srcId="{D6E5F7C4-DB0D-E74C-B96C-7BA6FE4964DD}" destId="{399494FD-C015-134C-B69D-CFE50D978BBE}" srcOrd="1" destOrd="0" presId="urn:microsoft.com/office/officeart/2005/8/layout/hierarchy1"/>
    <dgm:cxn modelId="{25320886-7084-FB49-AC06-93707F0AB2B0}" type="presParOf" srcId="{399494FD-C015-134C-B69D-CFE50D978BBE}" destId="{B1D8DCC8-397D-C34A-A7F3-7606420AF9A1}" srcOrd="0" destOrd="0" presId="urn:microsoft.com/office/officeart/2005/8/layout/hierarchy1"/>
    <dgm:cxn modelId="{0F65471F-102B-F948-BB59-4461A9297D25}" type="presParOf" srcId="{399494FD-C015-134C-B69D-CFE50D978BBE}" destId="{D326A452-DBB4-2043-8A9D-F478D9CDA8DC}" srcOrd="1" destOrd="0" presId="urn:microsoft.com/office/officeart/2005/8/layout/hierarchy1"/>
    <dgm:cxn modelId="{E3ED3B1D-7083-A345-B279-6C165B2A0742}" type="presParOf" srcId="{D326A452-DBB4-2043-8A9D-F478D9CDA8DC}" destId="{9361AF04-4346-6147-A5F9-0223B9E3957E}" srcOrd="0" destOrd="0" presId="urn:microsoft.com/office/officeart/2005/8/layout/hierarchy1"/>
    <dgm:cxn modelId="{A3A9BB3C-7C7F-F842-9991-805874E82D66}" type="presParOf" srcId="{9361AF04-4346-6147-A5F9-0223B9E3957E}" destId="{898FA38C-0613-1C4E-A4B4-357EE8706560}" srcOrd="0" destOrd="0" presId="urn:microsoft.com/office/officeart/2005/8/layout/hierarchy1"/>
    <dgm:cxn modelId="{78CAB3DF-C55E-0242-89C4-41F2849EB430}" type="presParOf" srcId="{9361AF04-4346-6147-A5F9-0223B9E3957E}" destId="{E0A71E80-AABE-354F-805C-1E2549CBB787}" srcOrd="1" destOrd="0" presId="urn:microsoft.com/office/officeart/2005/8/layout/hierarchy1"/>
    <dgm:cxn modelId="{EB13CE65-A89C-2340-9B76-8AB5C62EC4EC}" type="presParOf" srcId="{D326A452-DBB4-2043-8A9D-F478D9CDA8DC}" destId="{F289EA72-B058-9940-BBB4-412F19147B63}" srcOrd="1" destOrd="0" presId="urn:microsoft.com/office/officeart/2005/8/layout/hierarchy1"/>
    <dgm:cxn modelId="{FC231606-5BDD-744D-810D-6F9A8296AE22}" type="presParOf" srcId="{399494FD-C015-134C-B69D-CFE50D978BBE}" destId="{F71F45AB-2851-AC41-A193-2885220DE159}" srcOrd="2" destOrd="0" presId="urn:microsoft.com/office/officeart/2005/8/layout/hierarchy1"/>
    <dgm:cxn modelId="{86CDF35D-DFFD-EF4F-AA97-7358D3E4DB3D}" type="presParOf" srcId="{399494FD-C015-134C-B69D-CFE50D978BBE}" destId="{AFE988A8-DCA6-3047-9F62-7431EE81DFFB}" srcOrd="3" destOrd="0" presId="urn:microsoft.com/office/officeart/2005/8/layout/hierarchy1"/>
    <dgm:cxn modelId="{448964A6-50BF-F248-B763-D0C7C8C68820}" type="presParOf" srcId="{AFE988A8-DCA6-3047-9F62-7431EE81DFFB}" destId="{25BA5B1F-7445-5444-AF45-475C2F885FD7}" srcOrd="0" destOrd="0" presId="urn:microsoft.com/office/officeart/2005/8/layout/hierarchy1"/>
    <dgm:cxn modelId="{52E75C6C-BAB1-1344-B398-F75AE375351C}" type="presParOf" srcId="{25BA5B1F-7445-5444-AF45-475C2F885FD7}" destId="{D42FEEEA-A3FC-4542-8A6A-56420A808A16}" srcOrd="0" destOrd="0" presId="urn:microsoft.com/office/officeart/2005/8/layout/hierarchy1"/>
    <dgm:cxn modelId="{EFD1276C-8407-AB4A-9CB6-973239494ED6}" type="presParOf" srcId="{25BA5B1F-7445-5444-AF45-475C2F885FD7}" destId="{4B905F2B-58A5-C847-B148-61643CFA09B2}" srcOrd="1" destOrd="0" presId="urn:microsoft.com/office/officeart/2005/8/layout/hierarchy1"/>
    <dgm:cxn modelId="{7FE27794-8AC0-A749-9717-799256781FDE}" type="presParOf" srcId="{AFE988A8-DCA6-3047-9F62-7431EE81DFFB}" destId="{40A14405-939F-3942-95B2-4BED14556570}" srcOrd="1" destOrd="0" presId="urn:microsoft.com/office/officeart/2005/8/layout/hierarchy1"/>
    <dgm:cxn modelId="{CD5C383A-7301-794F-8140-6ED8D47A9946}" type="presParOf" srcId="{6EEED1DB-9308-EE4D-8E74-BD5D00DC8D2E}" destId="{3C7681DE-2864-344F-AA69-7B3F7EB4D1A5}" srcOrd="2" destOrd="0" presId="urn:microsoft.com/office/officeart/2005/8/layout/hierarchy1"/>
    <dgm:cxn modelId="{49D141FF-B805-B04A-88A0-BFBFD20CC7CC}" type="presParOf" srcId="{3C7681DE-2864-344F-AA69-7B3F7EB4D1A5}" destId="{A0C95000-C668-E840-98EA-F0702016EEE4}" srcOrd="0" destOrd="0" presId="urn:microsoft.com/office/officeart/2005/8/layout/hierarchy1"/>
    <dgm:cxn modelId="{D7DD7333-D096-A244-A580-EB411773F5EB}" type="presParOf" srcId="{A0C95000-C668-E840-98EA-F0702016EEE4}" destId="{9BEF8147-2DF3-EC4F-A2D6-4ADE284244A5}" srcOrd="0" destOrd="0" presId="urn:microsoft.com/office/officeart/2005/8/layout/hierarchy1"/>
    <dgm:cxn modelId="{75231234-7653-0A4D-A0ED-AC9A9070DEA6}" type="presParOf" srcId="{A0C95000-C668-E840-98EA-F0702016EEE4}" destId="{989AA12B-0B5B-354A-80D4-74770D1A27E1}" srcOrd="1" destOrd="0" presId="urn:microsoft.com/office/officeart/2005/8/layout/hierarchy1"/>
    <dgm:cxn modelId="{A1DFE350-FA65-CB4B-B8E4-907FDF2BF5DA}" type="presParOf" srcId="{3C7681DE-2864-344F-AA69-7B3F7EB4D1A5}" destId="{63CCFBC6-748B-854A-9D1C-998F0C9642DB}" srcOrd="1" destOrd="0" presId="urn:microsoft.com/office/officeart/2005/8/layout/hierarchy1"/>
    <dgm:cxn modelId="{93E7154F-C3E8-6E49-B00F-776B89EA7248}" type="presParOf" srcId="{6EEED1DB-9308-EE4D-8E74-BD5D00DC8D2E}" destId="{92D63E1F-A4E0-BA47-9C5D-A75AC176FF02}" srcOrd="3" destOrd="0" presId="urn:microsoft.com/office/officeart/2005/8/layout/hierarchy1"/>
    <dgm:cxn modelId="{44ABC8DA-0868-FB4A-8C39-9C5ED746C594}" type="presParOf" srcId="{92D63E1F-A4E0-BA47-9C5D-A75AC176FF02}" destId="{DF1268F4-5DD6-6544-A8CE-1EAF11F45E0D}" srcOrd="0" destOrd="0" presId="urn:microsoft.com/office/officeart/2005/8/layout/hierarchy1"/>
    <dgm:cxn modelId="{04C3C2DE-EF2A-7040-83AA-68845FE81750}" type="presParOf" srcId="{DF1268F4-5DD6-6544-A8CE-1EAF11F45E0D}" destId="{5FC22F8F-A954-7A41-A4D1-28691E63C22C}" srcOrd="0" destOrd="0" presId="urn:microsoft.com/office/officeart/2005/8/layout/hierarchy1"/>
    <dgm:cxn modelId="{F26B4EF7-A7C8-F949-A7AF-A798EDAA4DE9}" type="presParOf" srcId="{DF1268F4-5DD6-6544-A8CE-1EAF11F45E0D}" destId="{5ABC1597-2525-394A-8DC3-DEDEA502F49E}" srcOrd="1" destOrd="0" presId="urn:microsoft.com/office/officeart/2005/8/layout/hierarchy1"/>
    <dgm:cxn modelId="{ED91F887-C5FD-D94E-BBE0-70E6AB00AF40}" type="presParOf" srcId="{92D63E1F-A4E0-BA47-9C5D-A75AC176FF02}" destId="{1E4ADA4F-A822-2645-BE04-A95925386698}" srcOrd="1" destOrd="0" presId="urn:microsoft.com/office/officeart/2005/8/layout/hierarchy1"/>
    <dgm:cxn modelId="{EEDA2D9D-915A-F942-B706-8EC97BEC03AF}" type="presParOf" srcId="{6EEED1DB-9308-EE4D-8E74-BD5D00DC8D2E}" destId="{1CF69379-5D71-224C-ABC0-A812B480792B}" srcOrd="4" destOrd="0" presId="urn:microsoft.com/office/officeart/2005/8/layout/hierarchy1"/>
    <dgm:cxn modelId="{FD7AF4C3-F03E-0543-AE54-0156E3AE835B}" type="presParOf" srcId="{1CF69379-5D71-224C-ABC0-A812B480792B}" destId="{B1B92B5F-640D-DC43-8419-12308F036890}" srcOrd="0" destOrd="0" presId="urn:microsoft.com/office/officeart/2005/8/layout/hierarchy1"/>
    <dgm:cxn modelId="{0C9F51B4-3C23-F74F-8C1D-D764DA75EFC9}" type="presParOf" srcId="{B1B92B5F-640D-DC43-8419-12308F036890}" destId="{73743179-5090-9B4F-95F4-35C642F88F87}" srcOrd="0" destOrd="0" presId="urn:microsoft.com/office/officeart/2005/8/layout/hierarchy1"/>
    <dgm:cxn modelId="{67DDF22B-245B-9743-9B87-F301C26B5924}" type="presParOf" srcId="{B1B92B5F-640D-DC43-8419-12308F036890}" destId="{939BF214-0D60-4A45-99A9-FF4C84D0FC8A}" srcOrd="1" destOrd="0" presId="urn:microsoft.com/office/officeart/2005/8/layout/hierarchy1"/>
    <dgm:cxn modelId="{F51327E9-909F-D944-AB39-CD1AAEE0B947}" type="presParOf" srcId="{1CF69379-5D71-224C-ABC0-A812B480792B}" destId="{5F3C99C1-94E9-5F45-B4A8-08FD54E4F5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8AA58-353A-4609-8AFA-270D064929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E43902-ECDA-42E2-B531-2FBAC96FD13D}">
      <dgm:prSet/>
      <dgm:spPr/>
      <dgm:t>
        <a:bodyPr/>
        <a:lstStyle/>
        <a:p>
          <a:pPr>
            <a:defRPr cap="all"/>
          </a:pPr>
          <a:r>
            <a:rPr lang="en-US" b="1" i="0"/>
            <a:t>Multi-task Learning</a:t>
          </a:r>
          <a:r>
            <a:rPr lang="en-US" b="0" i="0"/>
            <a:t>: Predict multiple properties from the same dataset.</a:t>
          </a:r>
          <a:endParaRPr lang="en-US"/>
        </a:p>
      </dgm:t>
    </dgm:pt>
    <dgm:pt modelId="{06665A5C-4E47-4F3C-AAD4-680FDE91ABB4}" type="parTrans" cxnId="{9AEDFA87-AC87-4312-BA9E-9486EFF275E9}">
      <dgm:prSet/>
      <dgm:spPr/>
      <dgm:t>
        <a:bodyPr/>
        <a:lstStyle/>
        <a:p>
          <a:endParaRPr lang="en-US"/>
        </a:p>
      </dgm:t>
    </dgm:pt>
    <dgm:pt modelId="{50C255C2-1869-4FAA-A74F-A7CF94A949A1}" type="sibTrans" cxnId="{9AEDFA87-AC87-4312-BA9E-9486EFF275E9}">
      <dgm:prSet/>
      <dgm:spPr/>
      <dgm:t>
        <a:bodyPr/>
        <a:lstStyle/>
        <a:p>
          <a:endParaRPr lang="en-US"/>
        </a:p>
      </dgm:t>
    </dgm:pt>
    <dgm:pt modelId="{4E28A44A-F92A-4B45-8887-FDFCA4A7B338}">
      <dgm:prSet/>
      <dgm:spPr/>
      <dgm:t>
        <a:bodyPr/>
        <a:lstStyle/>
        <a:p>
          <a:pPr>
            <a:defRPr cap="all"/>
          </a:pPr>
          <a:r>
            <a:rPr lang="en-US" b="1" i="0"/>
            <a:t>Graph-based</a:t>
          </a:r>
          <a:r>
            <a:rPr lang="en-US" b="0" i="0"/>
            <a:t>: Perfect for graph structured dataset, leveraging molecular structures.</a:t>
          </a:r>
          <a:endParaRPr lang="en-US"/>
        </a:p>
      </dgm:t>
    </dgm:pt>
    <dgm:pt modelId="{96BD181B-9237-4C6F-863F-7CF34659B1E6}" type="parTrans" cxnId="{FF152EAE-6253-48BB-A409-BDFADA211A1B}">
      <dgm:prSet/>
      <dgm:spPr/>
      <dgm:t>
        <a:bodyPr/>
        <a:lstStyle/>
        <a:p>
          <a:endParaRPr lang="en-US"/>
        </a:p>
      </dgm:t>
    </dgm:pt>
    <dgm:pt modelId="{C23B22A1-94DB-4034-B665-F3E35D295299}" type="sibTrans" cxnId="{FF152EAE-6253-48BB-A409-BDFADA211A1B}">
      <dgm:prSet/>
      <dgm:spPr/>
      <dgm:t>
        <a:bodyPr/>
        <a:lstStyle/>
        <a:p>
          <a:endParaRPr lang="en-US"/>
        </a:p>
      </dgm:t>
    </dgm:pt>
    <dgm:pt modelId="{C22DB1B2-8934-444C-923D-CAB9B554D928}">
      <dgm:prSet/>
      <dgm:spPr/>
      <dgm:t>
        <a:bodyPr/>
        <a:lstStyle/>
        <a:p>
          <a:pPr>
            <a:defRPr cap="all"/>
          </a:pPr>
          <a:r>
            <a:rPr lang="en-US" b="1" i="0"/>
            <a:t>Benchmark</a:t>
          </a:r>
          <a:r>
            <a:rPr lang="en-US" b="0" i="0"/>
            <a:t>: A widely used dataset for molecular machine learning research.</a:t>
          </a:r>
          <a:endParaRPr lang="en-US"/>
        </a:p>
      </dgm:t>
    </dgm:pt>
    <dgm:pt modelId="{BCD23E68-17A1-4D04-A0D3-86AFA8C7CE19}" type="parTrans" cxnId="{32BF76F8-0A28-483A-8209-C305C9FA0101}">
      <dgm:prSet/>
      <dgm:spPr/>
      <dgm:t>
        <a:bodyPr/>
        <a:lstStyle/>
        <a:p>
          <a:endParaRPr lang="en-US"/>
        </a:p>
      </dgm:t>
    </dgm:pt>
    <dgm:pt modelId="{62B215A9-55D0-4EA9-9032-3ADD6E4A2330}" type="sibTrans" cxnId="{32BF76F8-0A28-483A-8209-C305C9FA0101}">
      <dgm:prSet/>
      <dgm:spPr/>
      <dgm:t>
        <a:bodyPr/>
        <a:lstStyle/>
        <a:p>
          <a:endParaRPr lang="en-US"/>
        </a:p>
      </dgm:t>
    </dgm:pt>
    <dgm:pt modelId="{A1FD331B-7218-4C70-A2BC-772A62B22D4C}" type="pres">
      <dgm:prSet presAssocID="{89A8AA58-353A-4609-8AFA-270D064929DC}" presName="root" presStyleCnt="0">
        <dgm:presLayoutVars>
          <dgm:dir/>
          <dgm:resizeHandles val="exact"/>
        </dgm:presLayoutVars>
      </dgm:prSet>
      <dgm:spPr/>
    </dgm:pt>
    <dgm:pt modelId="{5E7CCD77-BA83-45CF-86D6-3183BECC168E}" type="pres">
      <dgm:prSet presAssocID="{49E43902-ECDA-42E2-B531-2FBAC96FD13D}" presName="compNode" presStyleCnt="0"/>
      <dgm:spPr/>
    </dgm:pt>
    <dgm:pt modelId="{3A772626-0468-4EC6-8599-2C40B5E8070B}" type="pres">
      <dgm:prSet presAssocID="{49E43902-ECDA-42E2-B531-2FBAC96FD13D}" presName="iconBgRect" presStyleLbl="bgShp" presStyleIdx="0" presStyleCnt="3"/>
      <dgm:spPr/>
    </dgm:pt>
    <dgm:pt modelId="{BCA0A16E-5ED4-4969-8908-B9F09F4BA485}" type="pres">
      <dgm:prSet presAssocID="{49E43902-ECDA-42E2-B531-2FBAC96FD1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A41604-6032-4B84-B6E7-68025FB67D0D}" type="pres">
      <dgm:prSet presAssocID="{49E43902-ECDA-42E2-B531-2FBAC96FD13D}" presName="spaceRect" presStyleCnt="0"/>
      <dgm:spPr/>
    </dgm:pt>
    <dgm:pt modelId="{608EDA66-8AB5-4FA9-A0A4-C584B5D445B1}" type="pres">
      <dgm:prSet presAssocID="{49E43902-ECDA-42E2-B531-2FBAC96FD13D}" presName="textRect" presStyleLbl="revTx" presStyleIdx="0" presStyleCnt="3">
        <dgm:presLayoutVars>
          <dgm:chMax val="1"/>
          <dgm:chPref val="1"/>
        </dgm:presLayoutVars>
      </dgm:prSet>
      <dgm:spPr/>
    </dgm:pt>
    <dgm:pt modelId="{9B008E98-DF1C-464F-8B80-D5DEBDBDCDB5}" type="pres">
      <dgm:prSet presAssocID="{50C255C2-1869-4FAA-A74F-A7CF94A949A1}" presName="sibTrans" presStyleCnt="0"/>
      <dgm:spPr/>
    </dgm:pt>
    <dgm:pt modelId="{D8E789AF-3D4D-4767-B0D5-9A4B2B340CAD}" type="pres">
      <dgm:prSet presAssocID="{4E28A44A-F92A-4B45-8887-FDFCA4A7B338}" presName="compNode" presStyleCnt="0"/>
      <dgm:spPr/>
    </dgm:pt>
    <dgm:pt modelId="{470AA329-BB6D-4777-9890-F5CC0D9D80B8}" type="pres">
      <dgm:prSet presAssocID="{4E28A44A-F92A-4B45-8887-FDFCA4A7B338}" presName="iconBgRect" presStyleLbl="bgShp" presStyleIdx="1" presStyleCnt="3"/>
      <dgm:spPr/>
    </dgm:pt>
    <dgm:pt modelId="{42A2BEFA-19CC-460A-B80D-B32DA8E7EE34}" type="pres">
      <dgm:prSet presAssocID="{4E28A44A-F92A-4B45-8887-FDFCA4A7B3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C3BAC65-FBE4-4E50-ACBD-5D1BD718CB4F}" type="pres">
      <dgm:prSet presAssocID="{4E28A44A-F92A-4B45-8887-FDFCA4A7B338}" presName="spaceRect" presStyleCnt="0"/>
      <dgm:spPr/>
    </dgm:pt>
    <dgm:pt modelId="{B07D2A6E-4864-45AB-8DA5-15D7B25CADE5}" type="pres">
      <dgm:prSet presAssocID="{4E28A44A-F92A-4B45-8887-FDFCA4A7B338}" presName="textRect" presStyleLbl="revTx" presStyleIdx="1" presStyleCnt="3">
        <dgm:presLayoutVars>
          <dgm:chMax val="1"/>
          <dgm:chPref val="1"/>
        </dgm:presLayoutVars>
      </dgm:prSet>
      <dgm:spPr/>
    </dgm:pt>
    <dgm:pt modelId="{718CDA81-90BA-4C5A-B41A-02FA2E20ED45}" type="pres">
      <dgm:prSet presAssocID="{C23B22A1-94DB-4034-B665-F3E35D295299}" presName="sibTrans" presStyleCnt="0"/>
      <dgm:spPr/>
    </dgm:pt>
    <dgm:pt modelId="{3EFE2C5A-9A12-466E-A8A0-50B9D06CB9AA}" type="pres">
      <dgm:prSet presAssocID="{C22DB1B2-8934-444C-923D-CAB9B554D928}" presName="compNode" presStyleCnt="0"/>
      <dgm:spPr/>
    </dgm:pt>
    <dgm:pt modelId="{CC901806-3C28-4C77-8A00-233A1728E985}" type="pres">
      <dgm:prSet presAssocID="{C22DB1B2-8934-444C-923D-CAB9B554D928}" presName="iconBgRect" presStyleLbl="bgShp" presStyleIdx="2" presStyleCnt="3"/>
      <dgm:spPr/>
    </dgm:pt>
    <dgm:pt modelId="{E794C803-4AD9-4F60-93F2-6F801F117585}" type="pres">
      <dgm:prSet presAssocID="{C22DB1B2-8934-444C-923D-CAB9B554D9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9ADAE491-5697-4198-BBF5-F7C4753D0C41}" type="pres">
      <dgm:prSet presAssocID="{C22DB1B2-8934-444C-923D-CAB9B554D928}" presName="spaceRect" presStyleCnt="0"/>
      <dgm:spPr/>
    </dgm:pt>
    <dgm:pt modelId="{A0E4CEAD-516C-4209-B75D-139DEDF4A914}" type="pres">
      <dgm:prSet presAssocID="{C22DB1B2-8934-444C-923D-CAB9B554D9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FA070B-765D-4A1F-8F7E-66739AA11D9D}" type="presOf" srcId="{4E28A44A-F92A-4B45-8887-FDFCA4A7B338}" destId="{B07D2A6E-4864-45AB-8DA5-15D7B25CADE5}" srcOrd="0" destOrd="0" presId="urn:microsoft.com/office/officeart/2018/5/layout/IconCircleLabelList"/>
    <dgm:cxn modelId="{E819E44E-70F5-4E3A-96DF-93DEF29CE05A}" type="presOf" srcId="{89A8AA58-353A-4609-8AFA-270D064929DC}" destId="{A1FD331B-7218-4C70-A2BC-772A62B22D4C}" srcOrd="0" destOrd="0" presId="urn:microsoft.com/office/officeart/2018/5/layout/IconCircleLabelList"/>
    <dgm:cxn modelId="{9AEDFA87-AC87-4312-BA9E-9486EFF275E9}" srcId="{89A8AA58-353A-4609-8AFA-270D064929DC}" destId="{49E43902-ECDA-42E2-B531-2FBAC96FD13D}" srcOrd="0" destOrd="0" parTransId="{06665A5C-4E47-4F3C-AAD4-680FDE91ABB4}" sibTransId="{50C255C2-1869-4FAA-A74F-A7CF94A949A1}"/>
    <dgm:cxn modelId="{3E927CAB-3891-4326-8E83-888303D79A09}" type="presOf" srcId="{C22DB1B2-8934-444C-923D-CAB9B554D928}" destId="{A0E4CEAD-516C-4209-B75D-139DEDF4A914}" srcOrd="0" destOrd="0" presId="urn:microsoft.com/office/officeart/2018/5/layout/IconCircleLabelList"/>
    <dgm:cxn modelId="{FF152EAE-6253-48BB-A409-BDFADA211A1B}" srcId="{89A8AA58-353A-4609-8AFA-270D064929DC}" destId="{4E28A44A-F92A-4B45-8887-FDFCA4A7B338}" srcOrd="1" destOrd="0" parTransId="{96BD181B-9237-4C6F-863F-7CF34659B1E6}" sibTransId="{C23B22A1-94DB-4034-B665-F3E35D295299}"/>
    <dgm:cxn modelId="{FCBDBBD0-121B-493E-96BA-B93400327566}" type="presOf" srcId="{49E43902-ECDA-42E2-B531-2FBAC96FD13D}" destId="{608EDA66-8AB5-4FA9-A0A4-C584B5D445B1}" srcOrd="0" destOrd="0" presId="urn:microsoft.com/office/officeart/2018/5/layout/IconCircleLabelList"/>
    <dgm:cxn modelId="{32BF76F8-0A28-483A-8209-C305C9FA0101}" srcId="{89A8AA58-353A-4609-8AFA-270D064929DC}" destId="{C22DB1B2-8934-444C-923D-CAB9B554D928}" srcOrd="2" destOrd="0" parTransId="{BCD23E68-17A1-4D04-A0D3-86AFA8C7CE19}" sibTransId="{62B215A9-55D0-4EA9-9032-3ADD6E4A2330}"/>
    <dgm:cxn modelId="{25636B1C-8346-49D9-AC7A-7D9034F32F6A}" type="presParOf" srcId="{A1FD331B-7218-4C70-A2BC-772A62B22D4C}" destId="{5E7CCD77-BA83-45CF-86D6-3183BECC168E}" srcOrd="0" destOrd="0" presId="urn:microsoft.com/office/officeart/2018/5/layout/IconCircleLabelList"/>
    <dgm:cxn modelId="{10EEFB4C-5A42-4CAE-9EEA-2DF752380319}" type="presParOf" srcId="{5E7CCD77-BA83-45CF-86D6-3183BECC168E}" destId="{3A772626-0468-4EC6-8599-2C40B5E8070B}" srcOrd="0" destOrd="0" presId="urn:microsoft.com/office/officeart/2018/5/layout/IconCircleLabelList"/>
    <dgm:cxn modelId="{A7B16D53-15A6-4B7D-A7F2-4EBD0AEE268F}" type="presParOf" srcId="{5E7CCD77-BA83-45CF-86D6-3183BECC168E}" destId="{BCA0A16E-5ED4-4969-8908-B9F09F4BA485}" srcOrd="1" destOrd="0" presId="urn:microsoft.com/office/officeart/2018/5/layout/IconCircleLabelList"/>
    <dgm:cxn modelId="{809730F9-9828-4378-B76C-AB16294E21DE}" type="presParOf" srcId="{5E7CCD77-BA83-45CF-86D6-3183BECC168E}" destId="{3FA41604-6032-4B84-B6E7-68025FB67D0D}" srcOrd="2" destOrd="0" presId="urn:microsoft.com/office/officeart/2018/5/layout/IconCircleLabelList"/>
    <dgm:cxn modelId="{6F1B8050-0C48-4BA2-898C-2FDF4AEFBCD3}" type="presParOf" srcId="{5E7CCD77-BA83-45CF-86D6-3183BECC168E}" destId="{608EDA66-8AB5-4FA9-A0A4-C584B5D445B1}" srcOrd="3" destOrd="0" presId="urn:microsoft.com/office/officeart/2018/5/layout/IconCircleLabelList"/>
    <dgm:cxn modelId="{165090CD-71C9-4399-9120-A3F393E4F49B}" type="presParOf" srcId="{A1FD331B-7218-4C70-A2BC-772A62B22D4C}" destId="{9B008E98-DF1C-464F-8B80-D5DEBDBDCDB5}" srcOrd="1" destOrd="0" presId="urn:microsoft.com/office/officeart/2018/5/layout/IconCircleLabelList"/>
    <dgm:cxn modelId="{041137FC-2365-4568-8943-83272FA1554F}" type="presParOf" srcId="{A1FD331B-7218-4C70-A2BC-772A62B22D4C}" destId="{D8E789AF-3D4D-4767-B0D5-9A4B2B340CAD}" srcOrd="2" destOrd="0" presId="urn:microsoft.com/office/officeart/2018/5/layout/IconCircleLabelList"/>
    <dgm:cxn modelId="{428D40EB-F396-4E26-9346-58193BDA4750}" type="presParOf" srcId="{D8E789AF-3D4D-4767-B0D5-9A4B2B340CAD}" destId="{470AA329-BB6D-4777-9890-F5CC0D9D80B8}" srcOrd="0" destOrd="0" presId="urn:microsoft.com/office/officeart/2018/5/layout/IconCircleLabelList"/>
    <dgm:cxn modelId="{C216AAB6-83AD-4916-A70B-AC5122325A6C}" type="presParOf" srcId="{D8E789AF-3D4D-4767-B0D5-9A4B2B340CAD}" destId="{42A2BEFA-19CC-460A-B80D-B32DA8E7EE34}" srcOrd="1" destOrd="0" presId="urn:microsoft.com/office/officeart/2018/5/layout/IconCircleLabelList"/>
    <dgm:cxn modelId="{39FD15B7-F8D0-4586-9C99-54ABCAC5AF6C}" type="presParOf" srcId="{D8E789AF-3D4D-4767-B0D5-9A4B2B340CAD}" destId="{AC3BAC65-FBE4-4E50-ACBD-5D1BD718CB4F}" srcOrd="2" destOrd="0" presId="urn:microsoft.com/office/officeart/2018/5/layout/IconCircleLabelList"/>
    <dgm:cxn modelId="{AAEE6DA6-495C-4403-BBAA-53EB2618006C}" type="presParOf" srcId="{D8E789AF-3D4D-4767-B0D5-9A4B2B340CAD}" destId="{B07D2A6E-4864-45AB-8DA5-15D7B25CADE5}" srcOrd="3" destOrd="0" presId="urn:microsoft.com/office/officeart/2018/5/layout/IconCircleLabelList"/>
    <dgm:cxn modelId="{FA29DE30-B5D9-4641-A795-08CC8EB89CA8}" type="presParOf" srcId="{A1FD331B-7218-4C70-A2BC-772A62B22D4C}" destId="{718CDA81-90BA-4C5A-B41A-02FA2E20ED45}" srcOrd="3" destOrd="0" presId="urn:microsoft.com/office/officeart/2018/5/layout/IconCircleLabelList"/>
    <dgm:cxn modelId="{9F90659F-A13F-4E5F-8448-D356927E72BF}" type="presParOf" srcId="{A1FD331B-7218-4C70-A2BC-772A62B22D4C}" destId="{3EFE2C5A-9A12-466E-A8A0-50B9D06CB9AA}" srcOrd="4" destOrd="0" presId="urn:microsoft.com/office/officeart/2018/5/layout/IconCircleLabelList"/>
    <dgm:cxn modelId="{23CC53A2-480D-4FEF-BBAD-53F36191C5CF}" type="presParOf" srcId="{3EFE2C5A-9A12-466E-A8A0-50B9D06CB9AA}" destId="{CC901806-3C28-4C77-8A00-233A1728E985}" srcOrd="0" destOrd="0" presId="urn:microsoft.com/office/officeart/2018/5/layout/IconCircleLabelList"/>
    <dgm:cxn modelId="{AAE3D390-1861-4289-BBF9-9D5F74DF520F}" type="presParOf" srcId="{3EFE2C5A-9A12-466E-A8A0-50B9D06CB9AA}" destId="{E794C803-4AD9-4F60-93F2-6F801F117585}" srcOrd="1" destOrd="0" presId="urn:microsoft.com/office/officeart/2018/5/layout/IconCircleLabelList"/>
    <dgm:cxn modelId="{797B329A-266C-41E4-99F4-5053E2189A80}" type="presParOf" srcId="{3EFE2C5A-9A12-466E-A8A0-50B9D06CB9AA}" destId="{9ADAE491-5697-4198-BBF5-F7C4753D0C41}" srcOrd="2" destOrd="0" presId="urn:microsoft.com/office/officeart/2018/5/layout/IconCircleLabelList"/>
    <dgm:cxn modelId="{906BEF28-49D1-42DF-9A12-BCC9B57B9B4C}" type="presParOf" srcId="{3EFE2C5A-9A12-466E-A8A0-50B9D06CB9AA}" destId="{A0E4CEAD-516C-4209-B75D-139DEDF4A9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5DD1A-B87E-4591-9E03-925FB68B40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6316B9-DCB4-4A24-893A-2A8A7BC27AFE}">
      <dgm:prSet/>
      <dgm:spPr/>
      <dgm:t>
        <a:bodyPr/>
        <a:lstStyle/>
        <a:p>
          <a:r>
            <a:rPr lang="en-US" b="0" i="0"/>
            <a:t>Location information and atom types</a:t>
          </a:r>
          <a:endParaRPr lang="en-US"/>
        </a:p>
      </dgm:t>
    </dgm:pt>
    <dgm:pt modelId="{C590D7AA-DBF0-4D11-B082-51FF9A5BA31E}" type="parTrans" cxnId="{738F4DEF-F00E-42DE-ABD6-A9C7E440C811}">
      <dgm:prSet/>
      <dgm:spPr/>
      <dgm:t>
        <a:bodyPr/>
        <a:lstStyle/>
        <a:p>
          <a:endParaRPr lang="en-US"/>
        </a:p>
      </dgm:t>
    </dgm:pt>
    <dgm:pt modelId="{DDADE038-CA9B-48E6-AF97-697F637C4408}" type="sibTrans" cxnId="{738F4DEF-F00E-42DE-ABD6-A9C7E440C811}">
      <dgm:prSet/>
      <dgm:spPr/>
      <dgm:t>
        <a:bodyPr/>
        <a:lstStyle/>
        <a:p>
          <a:endParaRPr lang="en-US"/>
        </a:p>
      </dgm:t>
    </dgm:pt>
    <dgm:pt modelId="{3BAAA426-BB5D-491B-A3AE-0B00496FAD01}">
      <dgm:prSet/>
      <dgm:spPr/>
      <dgm:t>
        <a:bodyPr/>
        <a:lstStyle/>
        <a:p>
          <a:r>
            <a:rPr lang="en-US" b="0" i="0"/>
            <a:t>Convert to Path Complexes</a:t>
          </a:r>
          <a:endParaRPr lang="en-US"/>
        </a:p>
      </dgm:t>
    </dgm:pt>
    <dgm:pt modelId="{FF54EA2C-82ED-4ED1-928A-7BD31F561FE6}" type="parTrans" cxnId="{47AABDBF-9D6C-421B-91ED-7898DAA51045}">
      <dgm:prSet/>
      <dgm:spPr/>
      <dgm:t>
        <a:bodyPr/>
        <a:lstStyle/>
        <a:p>
          <a:endParaRPr lang="en-US"/>
        </a:p>
      </dgm:t>
    </dgm:pt>
    <dgm:pt modelId="{B8286982-6673-4ADA-AEE9-A022FE83C376}" type="sibTrans" cxnId="{47AABDBF-9D6C-421B-91ED-7898DAA51045}">
      <dgm:prSet/>
      <dgm:spPr/>
      <dgm:t>
        <a:bodyPr/>
        <a:lstStyle/>
        <a:p>
          <a:endParaRPr lang="en-US"/>
        </a:p>
      </dgm:t>
    </dgm:pt>
    <dgm:pt modelId="{D136AE01-2115-4EE6-B0FC-CB50832F468D}">
      <dgm:prSet/>
      <dgm:spPr/>
      <dgm:t>
        <a:bodyPr/>
        <a:lstStyle/>
        <a:p>
          <a:r>
            <a:rPr lang="en-US" b="0" i="0"/>
            <a:t>Compute the boundaries</a:t>
          </a:r>
          <a:endParaRPr lang="en-US"/>
        </a:p>
      </dgm:t>
    </dgm:pt>
    <dgm:pt modelId="{63E5AA3B-295A-4212-826C-5EA95FB10F7E}" type="parTrans" cxnId="{BD254DEC-BC63-4118-B64A-FEB6FBB723F9}">
      <dgm:prSet/>
      <dgm:spPr/>
      <dgm:t>
        <a:bodyPr/>
        <a:lstStyle/>
        <a:p>
          <a:endParaRPr lang="en-US"/>
        </a:p>
      </dgm:t>
    </dgm:pt>
    <dgm:pt modelId="{D708901B-8A01-42E7-8AF2-44697AB11217}" type="sibTrans" cxnId="{BD254DEC-BC63-4118-B64A-FEB6FBB723F9}">
      <dgm:prSet/>
      <dgm:spPr/>
      <dgm:t>
        <a:bodyPr/>
        <a:lstStyle/>
        <a:p>
          <a:endParaRPr lang="en-US"/>
        </a:p>
      </dgm:t>
    </dgm:pt>
    <dgm:pt modelId="{68657E35-5A33-432D-8310-5F5D57A89659}">
      <dgm:prSet/>
      <dgm:spPr/>
      <dgm:t>
        <a:bodyPr/>
        <a:lstStyle/>
        <a:p>
          <a:r>
            <a:rPr lang="en-US" b="0" i="0"/>
            <a:t>Compute Betti Numbers</a:t>
          </a:r>
          <a:endParaRPr lang="en-US"/>
        </a:p>
      </dgm:t>
    </dgm:pt>
    <dgm:pt modelId="{B6F3F15D-F70E-42C2-BBA9-D856C7B6B1A9}" type="parTrans" cxnId="{A94249BD-8FAE-431D-8474-6068D65B7EA9}">
      <dgm:prSet/>
      <dgm:spPr/>
      <dgm:t>
        <a:bodyPr/>
        <a:lstStyle/>
        <a:p>
          <a:endParaRPr lang="en-US"/>
        </a:p>
      </dgm:t>
    </dgm:pt>
    <dgm:pt modelId="{0353E902-F430-4FE7-A330-5D2B2747408D}" type="sibTrans" cxnId="{A94249BD-8FAE-431D-8474-6068D65B7EA9}">
      <dgm:prSet/>
      <dgm:spPr/>
      <dgm:t>
        <a:bodyPr/>
        <a:lstStyle/>
        <a:p>
          <a:endParaRPr lang="en-US"/>
        </a:p>
      </dgm:t>
    </dgm:pt>
    <dgm:pt modelId="{F9B35A18-FB4A-4105-A1AF-649C32B88063}" type="pres">
      <dgm:prSet presAssocID="{F855DD1A-B87E-4591-9E03-925FB68B4052}" presName="root" presStyleCnt="0">
        <dgm:presLayoutVars>
          <dgm:dir/>
          <dgm:resizeHandles val="exact"/>
        </dgm:presLayoutVars>
      </dgm:prSet>
      <dgm:spPr/>
    </dgm:pt>
    <dgm:pt modelId="{C7B646DA-8D04-4E32-8C91-D10A3DF8CA06}" type="pres">
      <dgm:prSet presAssocID="{F66316B9-DCB4-4A24-893A-2A8A7BC27AFE}" presName="compNode" presStyleCnt="0"/>
      <dgm:spPr/>
    </dgm:pt>
    <dgm:pt modelId="{A137B0BB-F0BF-4182-8DDB-C8CEF251471A}" type="pres">
      <dgm:prSet presAssocID="{F66316B9-DCB4-4A24-893A-2A8A7BC27AFE}" presName="bgRect" presStyleLbl="bgShp" presStyleIdx="0" presStyleCnt="4"/>
      <dgm:spPr/>
    </dgm:pt>
    <dgm:pt modelId="{67B0CB74-F0B3-462D-99D1-F19A5212FCF5}" type="pres">
      <dgm:prSet presAssocID="{F66316B9-DCB4-4A24-893A-2A8A7BC27A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5605C215-914F-49E6-A827-FFAE4E1371B6}" type="pres">
      <dgm:prSet presAssocID="{F66316B9-DCB4-4A24-893A-2A8A7BC27AFE}" presName="spaceRect" presStyleCnt="0"/>
      <dgm:spPr/>
    </dgm:pt>
    <dgm:pt modelId="{8CCC2C67-7B10-4088-968B-DBD50DCC4555}" type="pres">
      <dgm:prSet presAssocID="{F66316B9-DCB4-4A24-893A-2A8A7BC27AFE}" presName="parTx" presStyleLbl="revTx" presStyleIdx="0" presStyleCnt="4">
        <dgm:presLayoutVars>
          <dgm:chMax val="0"/>
          <dgm:chPref val="0"/>
        </dgm:presLayoutVars>
      </dgm:prSet>
      <dgm:spPr/>
    </dgm:pt>
    <dgm:pt modelId="{F78C6810-B4E0-431D-9A45-C7627CE7443E}" type="pres">
      <dgm:prSet presAssocID="{DDADE038-CA9B-48E6-AF97-697F637C4408}" presName="sibTrans" presStyleCnt="0"/>
      <dgm:spPr/>
    </dgm:pt>
    <dgm:pt modelId="{DDE2EA82-B5CC-47E4-A200-8C9CB787952A}" type="pres">
      <dgm:prSet presAssocID="{3BAAA426-BB5D-491B-A3AE-0B00496FAD01}" presName="compNode" presStyleCnt="0"/>
      <dgm:spPr/>
    </dgm:pt>
    <dgm:pt modelId="{F73526ED-D1C1-4D2A-B5DE-73C3653CC650}" type="pres">
      <dgm:prSet presAssocID="{3BAAA426-BB5D-491B-A3AE-0B00496FAD01}" presName="bgRect" presStyleLbl="bgShp" presStyleIdx="1" presStyleCnt="4"/>
      <dgm:spPr/>
    </dgm:pt>
    <dgm:pt modelId="{BC51C31C-2F1A-4076-88CD-4A18C1BC0603}" type="pres">
      <dgm:prSet presAssocID="{3BAAA426-BB5D-491B-A3AE-0B00496FA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92F709-D7CB-45FA-99C7-36AF109B2A47}" type="pres">
      <dgm:prSet presAssocID="{3BAAA426-BB5D-491B-A3AE-0B00496FAD01}" presName="spaceRect" presStyleCnt="0"/>
      <dgm:spPr/>
    </dgm:pt>
    <dgm:pt modelId="{958C1B1F-3354-46B8-87B8-B43C97E13ABF}" type="pres">
      <dgm:prSet presAssocID="{3BAAA426-BB5D-491B-A3AE-0B00496FAD01}" presName="parTx" presStyleLbl="revTx" presStyleIdx="1" presStyleCnt="4">
        <dgm:presLayoutVars>
          <dgm:chMax val="0"/>
          <dgm:chPref val="0"/>
        </dgm:presLayoutVars>
      </dgm:prSet>
      <dgm:spPr/>
    </dgm:pt>
    <dgm:pt modelId="{0ACD7528-B25C-4323-9DE7-B21D22F09808}" type="pres">
      <dgm:prSet presAssocID="{B8286982-6673-4ADA-AEE9-A022FE83C376}" presName="sibTrans" presStyleCnt="0"/>
      <dgm:spPr/>
    </dgm:pt>
    <dgm:pt modelId="{DD6B7CB9-3682-4114-87F2-936014C12D84}" type="pres">
      <dgm:prSet presAssocID="{D136AE01-2115-4EE6-B0FC-CB50832F468D}" presName="compNode" presStyleCnt="0"/>
      <dgm:spPr/>
    </dgm:pt>
    <dgm:pt modelId="{A95A51DA-6C5B-4F7A-8FE9-2E0D17F981F1}" type="pres">
      <dgm:prSet presAssocID="{D136AE01-2115-4EE6-B0FC-CB50832F468D}" presName="bgRect" presStyleLbl="bgShp" presStyleIdx="2" presStyleCnt="4"/>
      <dgm:spPr/>
    </dgm:pt>
    <dgm:pt modelId="{878F1DC9-BA6F-4324-84CC-A96C5DF6FCEF}" type="pres">
      <dgm:prSet presAssocID="{D136AE01-2115-4EE6-B0FC-CB50832F46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B660E9-AF98-4E6F-898B-F72CC135D9DF}" type="pres">
      <dgm:prSet presAssocID="{D136AE01-2115-4EE6-B0FC-CB50832F468D}" presName="spaceRect" presStyleCnt="0"/>
      <dgm:spPr/>
    </dgm:pt>
    <dgm:pt modelId="{4BF57581-9215-4F5E-ABB0-FBE013AC3234}" type="pres">
      <dgm:prSet presAssocID="{D136AE01-2115-4EE6-B0FC-CB50832F468D}" presName="parTx" presStyleLbl="revTx" presStyleIdx="2" presStyleCnt="4">
        <dgm:presLayoutVars>
          <dgm:chMax val="0"/>
          <dgm:chPref val="0"/>
        </dgm:presLayoutVars>
      </dgm:prSet>
      <dgm:spPr/>
    </dgm:pt>
    <dgm:pt modelId="{8CF07D15-EAFA-4C14-9F5F-D7137D54E7B6}" type="pres">
      <dgm:prSet presAssocID="{D708901B-8A01-42E7-8AF2-44697AB11217}" presName="sibTrans" presStyleCnt="0"/>
      <dgm:spPr/>
    </dgm:pt>
    <dgm:pt modelId="{A24C6489-BE22-42AC-BE3F-161BCA5FE350}" type="pres">
      <dgm:prSet presAssocID="{68657E35-5A33-432D-8310-5F5D57A89659}" presName="compNode" presStyleCnt="0"/>
      <dgm:spPr/>
    </dgm:pt>
    <dgm:pt modelId="{C5DC1FBF-7752-4F0B-98C3-E341557C3D79}" type="pres">
      <dgm:prSet presAssocID="{68657E35-5A33-432D-8310-5F5D57A89659}" presName="bgRect" presStyleLbl="bgShp" presStyleIdx="3" presStyleCnt="4"/>
      <dgm:spPr/>
    </dgm:pt>
    <dgm:pt modelId="{4A16310E-3C82-4484-BCB4-0FAF71FB81C2}" type="pres">
      <dgm:prSet presAssocID="{68657E35-5A33-432D-8310-5F5D57A896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723A4C8-E75C-4065-AD15-3FCE7A1018C7}" type="pres">
      <dgm:prSet presAssocID="{68657E35-5A33-432D-8310-5F5D57A89659}" presName="spaceRect" presStyleCnt="0"/>
      <dgm:spPr/>
    </dgm:pt>
    <dgm:pt modelId="{959ADA2D-C1CD-405C-AC25-9E68EFAAE14D}" type="pres">
      <dgm:prSet presAssocID="{68657E35-5A33-432D-8310-5F5D57A896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7E0F2C-F30A-47DC-945A-A464AD701DF2}" type="presOf" srcId="{3BAAA426-BB5D-491B-A3AE-0B00496FAD01}" destId="{958C1B1F-3354-46B8-87B8-B43C97E13ABF}" srcOrd="0" destOrd="0" presId="urn:microsoft.com/office/officeart/2018/2/layout/IconVerticalSolidList"/>
    <dgm:cxn modelId="{611FFD34-1D6E-4207-8574-0025005B89E4}" type="presOf" srcId="{F855DD1A-B87E-4591-9E03-925FB68B4052}" destId="{F9B35A18-FB4A-4105-A1AF-649C32B88063}" srcOrd="0" destOrd="0" presId="urn:microsoft.com/office/officeart/2018/2/layout/IconVerticalSolidList"/>
    <dgm:cxn modelId="{FB123351-8AD5-467B-BC80-0185E975431D}" type="presOf" srcId="{F66316B9-DCB4-4A24-893A-2A8A7BC27AFE}" destId="{8CCC2C67-7B10-4088-968B-DBD50DCC4555}" srcOrd="0" destOrd="0" presId="urn:microsoft.com/office/officeart/2018/2/layout/IconVerticalSolidList"/>
    <dgm:cxn modelId="{D9686C8D-D96A-49E2-AA11-07287297817F}" type="presOf" srcId="{68657E35-5A33-432D-8310-5F5D57A89659}" destId="{959ADA2D-C1CD-405C-AC25-9E68EFAAE14D}" srcOrd="0" destOrd="0" presId="urn:microsoft.com/office/officeart/2018/2/layout/IconVerticalSolidList"/>
    <dgm:cxn modelId="{63F9FFB2-A074-4D6E-ADF7-708EC530F9F3}" type="presOf" srcId="{D136AE01-2115-4EE6-B0FC-CB50832F468D}" destId="{4BF57581-9215-4F5E-ABB0-FBE013AC3234}" srcOrd="0" destOrd="0" presId="urn:microsoft.com/office/officeart/2018/2/layout/IconVerticalSolidList"/>
    <dgm:cxn modelId="{A94249BD-8FAE-431D-8474-6068D65B7EA9}" srcId="{F855DD1A-B87E-4591-9E03-925FB68B4052}" destId="{68657E35-5A33-432D-8310-5F5D57A89659}" srcOrd="3" destOrd="0" parTransId="{B6F3F15D-F70E-42C2-BBA9-D856C7B6B1A9}" sibTransId="{0353E902-F430-4FE7-A330-5D2B2747408D}"/>
    <dgm:cxn modelId="{47AABDBF-9D6C-421B-91ED-7898DAA51045}" srcId="{F855DD1A-B87E-4591-9E03-925FB68B4052}" destId="{3BAAA426-BB5D-491B-A3AE-0B00496FAD01}" srcOrd="1" destOrd="0" parTransId="{FF54EA2C-82ED-4ED1-928A-7BD31F561FE6}" sibTransId="{B8286982-6673-4ADA-AEE9-A022FE83C376}"/>
    <dgm:cxn modelId="{BD254DEC-BC63-4118-B64A-FEB6FBB723F9}" srcId="{F855DD1A-B87E-4591-9E03-925FB68B4052}" destId="{D136AE01-2115-4EE6-B0FC-CB50832F468D}" srcOrd="2" destOrd="0" parTransId="{63E5AA3B-295A-4212-826C-5EA95FB10F7E}" sibTransId="{D708901B-8A01-42E7-8AF2-44697AB11217}"/>
    <dgm:cxn modelId="{738F4DEF-F00E-42DE-ABD6-A9C7E440C811}" srcId="{F855DD1A-B87E-4591-9E03-925FB68B4052}" destId="{F66316B9-DCB4-4A24-893A-2A8A7BC27AFE}" srcOrd="0" destOrd="0" parTransId="{C590D7AA-DBF0-4D11-B082-51FF9A5BA31E}" sibTransId="{DDADE038-CA9B-48E6-AF97-697F637C4408}"/>
    <dgm:cxn modelId="{5981AE7B-756E-48BA-908A-D879F849C675}" type="presParOf" srcId="{F9B35A18-FB4A-4105-A1AF-649C32B88063}" destId="{C7B646DA-8D04-4E32-8C91-D10A3DF8CA06}" srcOrd="0" destOrd="0" presId="urn:microsoft.com/office/officeart/2018/2/layout/IconVerticalSolidList"/>
    <dgm:cxn modelId="{4DD4B7B7-9825-4093-BAE9-7CB342D39BF0}" type="presParOf" srcId="{C7B646DA-8D04-4E32-8C91-D10A3DF8CA06}" destId="{A137B0BB-F0BF-4182-8DDB-C8CEF251471A}" srcOrd="0" destOrd="0" presId="urn:microsoft.com/office/officeart/2018/2/layout/IconVerticalSolidList"/>
    <dgm:cxn modelId="{68858B21-7349-48F2-A594-837357298D24}" type="presParOf" srcId="{C7B646DA-8D04-4E32-8C91-D10A3DF8CA06}" destId="{67B0CB74-F0B3-462D-99D1-F19A5212FCF5}" srcOrd="1" destOrd="0" presId="urn:microsoft.com/office/officeart/2018/2/layout/IconVerticalSolidList"/>
    <dgm:cxn modelId="{C2333058-90DE-4B9D-8A61-5A1B9265C32A}" type="presParOf" srcId="{C7B646DA-8D04-4E32-8C91-D10A3DF8CA06}" destId="{5605C215-914F-49E6-A827-FFAE4E1371B6}" srcOrd="2" destOrd="0" presId="urn:microsoft.com/office/officeart/2018/2/layout/IconVerticalSolidList"/>
    <dgm:cxn modelId="{A3F9289A-7C27-418C-AB37-78F382ABC0BF}" type="presParOf" srcId="{C7B646DA-8D04-4E32-8C91-D10A3DF8CA06}" destId="{8CCC2C67-7B10-4088-968B-DBD50DCC4555}" srcOrd="3" destOrd="0" presId="urn:microsoft.com/office/officeart/2018/2/layout/IconVerticalSolidList"/>
    <dgm:cxn modelId="{D2D53F8A-69AA-4408-AE64-5CBAB7E3ED2F}" type="presParOf" srcId="{F9B35A18-FB4A-4105-A1AF-649C32B88063}" destId="{F78C6810-B4E0-431D-9A45-C7627CE7443E}" srcOrd="1" destOrd="0" presId="urn:microsoft.com/office/officeart/2018/2/layout/IconVerticalSolidList"/>
    <dgm:cxn modelId="{1FB0B7F4-DE90-4817-A0AB-D137C4BFB7E1}" type="presParOf" srcId="{F9B35A18-FB4A-4105-A1AF-649C32B88063}" destId="{DDE2EA82-B5CC-47E4-A200-8C9CB787952A}" srcOrd="2" destOrd="0" presId="urn:microsoft.com/office/officeart/2018/2/layout/IconVerticalSolidList"/>
    <dgm:cxn modelId="{7D20E160-6B39-456A-B77D-1F96699385BC}" type="presParOf" srcId="{DDE2EA82-B5CC-47E4-A200-8C9CB787952A}" destId="{F73526ED-D1C1-4D2A-B5DE-73C3653CC650}" srcOrd="0" destOrd="0" presId="urn:microsoft.com/office/officeart/2018/2/layout/IconVerticalSolidList"/>
    <dgm:cxn modelId="{7029AB37-3543-4F50-962E-7312E7134D6D}" type="presParOf" srcId="{DDE2EA82-B5CC-47E4-A200-8C9CB787952A}" destId="{BC51C31C-2F1A-4076-88CD-4A18C1BC0603}" srcOrd="1" destOrd="0" presId="urn:microsoft.com/office/officeart/2018/2/layout/IconVerticalSolidList"/>
    <dgm:cxn modelId="{58FD5D42-8ADE-4C9B-8E71-00C13E4A6043}" type="presParOf" srcId="{DDE2EA82-B5CC-47E4-A200-8C9CB787952A}" destId="{0F92F709-D7CB-45FA-99C7-36AF109B2A47}" srcOrd="2" destOrd="0" presId="urn:microsoft.com/office/officeart/2018/2/layout/IconVerticalSolidList"/>
    <dgm:cxn modelId="{2E900792-DFF8-4A3A-8566-BD19D73CABAD}" type="presParOf" srcId="{DDE2EA82-B5CC-47E4-A200-8C9CB787952A}" destId="{958C1B1F-3354-46B8-87B8-B43C97E13ABF}" srcOrd="3" destOrd="0" presId="urn:microsoft.com/office/officeart/2018/2/layout/IconVerticalSolidList"/>
    <dgm:cxn modelId="{5CAF35F1-A530-4D65-9F33-D390CEB823AD}" type="presParOf" srcId="{F9B35A18-FB4A-4105-A1AF-649C32B88063}" destId="{0ACD7528-B25C-4323-9DE7-B21D22F09808}" srcOrd="3" destOrd="0" presId="urn:microsoft.com/office/officeart/2018/2/layout/IconVerticalSolidList"/>
    <dgm:cxn modelId="{F2098278-B478-4E78-A245-A19340E67A69}" type="presParOf" srcId="{F9B35A18-FB4A-4105-A1AF-649C32B88063}" destId="{DD6B7CB9-3682-4114-87F2-936014C12D84}" srcOrd="4" destOrd="0" presId="urn:microsoft.com/office/officeart/2018/2/layout/IconVerticalSolidList"/>
    <dgm:cxn modelId="{99D466AC-8ABF-466B-B826-E146077C6664}" type="presParOf" srcId="{DD6B7CB9-3682-4114-87F2-936014C12D84}" destId="{A95A51DA-6C5B-4F7A-8FE9-2E0D17F981F1}" srcOrd="0" destOrd="0" presId="urn:microsoft.com/office/officeart/2018/2/layout/IconVerticalSolidList"/>
    <dgm:cxn modelId="{0EA04139-6F42-4862-83CD-93D7C482C07B}" type="presParOf" srcId="{DD6B7CB9-3682-4114-87F2-936014C12D84}" destId="{878F1DC9-BA6F-4324-84CC-A96C5DF6FCEF}" srcOrd="1" destOrd="0" presId="urn:microsoft.com/office/officeart/2018/2/layout/IconVerticalSolidList"/>
    <dgm:cxn modelId="{765D17B2-E663-48E4-9255-A2F36325FA44}" type="presParOf" srcId="{DD6B7CB9-3682-4114-87F2-936014C12D84}" destId="{77B660E9-AF98-4E6F-898B-F72CC135D9DF}" srcOrd="2" destOrd="0" presId="urn:microsoft.com/office/officeart/2018/2/layout/IconVerticalSolidList"/>
    <dgm:cxn modelId="{740664A4-2DE9-4184-8AC5-3CBC460879F3}" type="presParOf" srcId="{DD6B7CB9-3682-4114-87F2-936014C12D84}" destId="{4BF57581-9215-4F5E-ABB0-FBE013AC3234}" srcOrd="3" destOrd="0" presId="urn:microsoft.com/office/officeart/2018/2/layout/IconVerticalSolidList"/>
    <dgm:cxn modelId="{0E3E187C-BB65-4E40-BD25-D7B8A4DAB48B}" type="presParOf" srcId="{F9B35A18-FB4A-4105-A1AF-649C32B88063}" destId="{8CF07D15-EAFA-4C14-9F5F-D7137D54E7B6}" srcOrd="5" destOrd="0" presId="urn:microsoft.com/office/officeart/2018/2/layout/IconVerticalSolidList"/>
    <dgm:cxn modelId="{CEC41380-9F17-4862-B3DD-66F0B13C591F}" type="presParOf" srcId="{F9B35A18-FB4A-4105-A1AF-649C32B88063}" destId="{A24C6489-BE22-42AC-BE3F-161BCA5FE350}" srcOrd="6" destOrd="0" presId="urn:microsoft.com/office/officeart/2018/2/layout/IconVerticalSolidList"/>
    <dgm:cxn modelId="{67A5487B-E0A9-4F0D-8688-A0715040F9E4}" type="presParOf" srcId="{A24C6489-BE22-42AC-BE3F-161BCA5FE350}" destId="{C5DC1FBF-7752-4F0B-98C3-E341557C3D79}" srcOrd="0" destOrd="0" presId="urn:microsoft.com/office/officeart/2018/2/layout/IconVerticalSolidList"/>
    <dgm:cxn modelId="{0642877E-11F4-43F1-87AD-0AA7323EF8DD}" type="presParOf" srcId="{A24C6489-BE22-42AC-BE3F-161BCA5FE350}" destId="{4A16310E-3C82-4484-BCB4-0FAF71FB81C2}" srcOrd="1" destOrd="0" presId="urn:microsoft.com/office/officeart/2018/2/layout/IconVerticalSolidList"/>
    <dgm:cxn modelId="{648E1AF8-9BEC-423C-9B08-D48FF4E4898F}" type="presParOf" srcId="{A24C6489-BE22-42AC-BE3F-161BCA5FE350}" destId="{E723A4C8-E75C-4065-AD15-3FCE7A1018C7}" srcOrd="2" destOrd="0" presId="urn:microsoft.com/office/officeart/2018/2/layout/IconVerticalSolidList"/>
    <dgm:cxn modelId="{63323301-2181-4A5F-9108-F8183914DF38}" type="presParOf" srcId="{A24C6489-BE22-42AC-BE3F-161BCA5FE350}" destId="{959ADA2D-C1CD-405C-AC25-9E68EFAAE1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076108-325D-4796-A7DB-3A76A15BB6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1A0E8D-D55F-4E81-B58B-115184A13D38}">
      <dgm:prSet/>
      <dgm:spPr/>
      <dgm:t>
        <a:bodyPr/>
        <a:lstStyle/>
        <a:p>
          <a:pPr>
            <a:defRPr cap="all"/>
          </a:pPr>
          <a:r>
            <a:rPr lang="en-US" b="1"/>
            <a:t>Input Layer</a:t>
          </a:r>
          <a:r>
            <a:rPr lang="en-US"/>
            <a:t>: Betti numbers (list of length 6 for each molecule)</a:t>
          </a:r>
        </a:p>
      </dgm:t>
    </dgm:pt>
    <dgm:pt modelId="{61D64259-2495-4DF1-9D68-43AA2AC2C4F2}" type="parTrans" cxnId="{9C65BA6D-BFC7-4D7A-95E8-1B7E423956CA}">
      <dgm:prSet/>
      <dgm:spPr/>
      <dgm:t>
        <a:bodyPr/>
        <a:lstStyle/>
        <a:p>
          <a:endParaRPr lang="en-US"/>
        </a:p>
      </dgm:t>
    </dgm:pt>
    <dgm:pt modelId="{F99014D9-361F-44B0-8A6A-9F1DB41B7115}" type="sibTrans" cxnId="{9C65BA6D-BFC7-4D7A-95E8-1B7E423956CA}">
      <dgm:prSet/>
      <dgm:spPr/>
      <dgm:t>
        <a:bodyPr/>
        <a:lstStyle/>
        <a:p>
          <a:endParaRPr lang="en-US"/>
        </a:p>
      </dgm:t>
    </dgm:pt>
    <dgm:pt modelId="{1E189E61-4595-483D-BD47-44FE0EF3ECDF}">
      <dgm:prSet/>
      <dgm:spPr/>
      <dgm:t>
        <a:bodyPr/>
        <a:lstStyle/>
        <a:p>
          <a:pPr>
            <a:defRPr cap="all"/>
          </a:pPr>
          <a:r>
            <a:rPr lang="en-US" b="1" dirty="0"/>
            <a:t>Hidden Layer 1</a:t>
          </a:r>
          <a:r>
            <a:rPr lang="en-US" dirty="0"/>
            <a:t>: A</a:t>
          </a:r>
          <a:r>
            <a:rPr lang="en-US" b="1" dirty="0"/>
            <a:t> layer</a:t>
          </a:r>
          <a:r>
            <a:rPr lang="en-US" dirty="0"/>
            <a:t> with 64 units and </a:t>
          </a:r>
          <a:r>
            <a:rPr lang="en-US" dirty="0" err="1"/>
            <a:t>ReLU</a:t>
          </a:r>
          <a:r>
            <a:rPr lang="en-US" dirty="0"/>
            <a:t> activation to learn complex patterns from the input.</a:t>
          </a:r>
        </a:p>
      </dgm:t>
    </dgm:pt>
    <dgm:pt modelId="{CA8EE78D-C81F-406F-9743-0EEFE03282C8}" type="parTrans" cxnId="{077873A1-86D5-49B5-AE71-A9151CE436A6}">
      <dgm:prSet/>
      <dgm:spPr/>
      <dgm:t>
        <a:bodyPr/>
        <a:lstStyle/>
        <a:p>
          <a:endParaRPr lang="en-US"/>
        </a:p>
      </dgm:t>
    </dgm:pt>
    <dgm:pt modelId="{2F51BDB5-5E01-478B-A7C5-EEE3CCA2579E}" type="sibTrans" cxnId="{077873A1-86D5-49B5-AE71-A9151CE436A6}">
      <dgm:prSet/>
      <dgm:spPr/>
      <dgm:t>
        <a:bodyPr/>
        <a:lstStyle/>
        <a:p>
          <a:endParaRPr lang="en-US"/>
        </a:p>
      </dgm:t>
    </dgm:pt>
    <dgm:pt modelId="{4D58E53E-B20A-4879-9B19-94A83ACFAFA5}">
      <dgm:prSet/>
      <dgm:spPr/>
      <dgm:t>
        <a:bodyPr/>
        <a:lstStyle/>
        <a:p>
          <a:pPr>
            <a:defRPr cap="all"/>
          </a:pPr>
          <a:r>
            <a:rPr lang="en-US" b="1" dirty="0"/>
            <a:t>Hidden Layer 2</a:t>
          </a:r>
          <a:r>
            <a:rPr lang="en-US" dirty="0"/>
            <a:t>: A second</a:t>
          </a:r>
          <a:r>
            <a:rPr lang="en-US" b="1" dirty="0"/>
            <a:t> layer</a:t>
          </a:r>
          <a:r>
            <a:rPr lang="en-US" dirty="0"/>
            <a:t> with 128 units and </a:t>
          </a:r>
          <a:r>
            <a:rPr lang="en-US" dirty="0" err="1"/>
            <a:t>ReLU</a:t>
          </a:r>
          <a:r>
            <a:rPr lang="en-US" dirty="0"/>
            <a:t> activation, allowing the model to capture deeper relationships.</a:t>
          </a:r>
        </a:p>
      </dgm:t>
    </dgm:pt>
    <dgm:pt modelId="{7DB8EBD5-B67E-43E9-94AE-4F0ABEB01FFF}" type="parTrans" cxnId="{AF830562-5242-4D9A-82A9-614F225C31D2}">
      <dgm:prSet/>
      <dgm:spPr/>
      <dgm:t>
        <a:bodyPr/>
        <a:lstStyle/>
        <a:p>
          <a:endParaRPr lang="en-US"/>
        </a:p>
      </dgm:t>
    </dgm:pt>
    <dgm:pt modelId="{F844C5F0-887A-42B6-ABF6-72164644C060}" type="sibTrans" cxnId="{AF830562-5242-4D9A-82A9-614F225C31D2}">
      <dgm:prSet/>
      <dgm:spPr/>
      <dgm:t>
        <a:bodyPr/>
        <a:lstStyle/>
        <a:p>
          <a:endParaRPr lang="en-US"/>
        </a:p>
      </dgm:t>
    </dgm:pt>
    <dgm:pt modelId="{5911BA98-7F34-4FD2-8F5D-9033BBC450D6}">
      <dgm:prSet/>
      <dgm:spPr/>
      <dgm:t>
        <a:bodyPr/>
        <a:lstStyle/>
        <a:p>
          <a:pPr>
            <a:defRPr cap="all"/>
          </a:pPr>
          <a:r>
            <a:rPr lang="en-US" b="1" dirty="0"/>
            <a:t>Hidden Layer 3</a:t>
          </a:r>
          <a:r>
            <a:rPr lang="en-US" dirty="0"/>
            <a:t>: A third</a:t>
          </a:r>
          <a:r>
            <a:rPr lang="en-US" b="1" dirty="0"/>
            <a:t> layer</a:t>
          </a:r>
          <a:r>
            <a:rPr lang="en-US" dirty="0"/>
            <a:t> with 64 units and </a:t>
          </a:r>
          <a:r>
            <a:rPr lang="en-US" dirty="0" err="1"/>
            <a:t>ReLU</a:t>
          </a:r>
          <a:r>
            <a:rPr lang="en-US" dirty="0"/>
            <a:t> activation, refining the learned features.</a:t>
          </a:r>
        </a:p>
      </dgm:t>
    </dgm:pt>
    <dgm:pt modelId="{DF9EBCA7-956C-4E6E-A0F2-B00757F446F0}" type="parTrans" cxnId="{BC1796B9-A768-40CE-9E9B-2BA526CB3063}">
      <dgm:prSet/>
      <dgm:spPr/>
      <dgm:t>
        <a:bodyPr/>
        <a:lstStyle/>
        <a:p>
          <a:endParaRPr lang="en-US"/>
        </a:p>
      </dgm:t>
    </dgm:pt>
    <dgm:pt modelId="{2F3EDF37-D49A-4BC1-B123-E4CCAF974313}" type="sibTrans" cxnId="{BC1796B9-A768-40CE-9E9B-2BA526CB3063}">
      <dgm:prSet/>
      <dgm:spPr/>
      <dgm:t>
        <a:bodyPr/>
        <a:lstStyle/>
        <a:p>
          <a:endParaRPr lang="en-US"/>
        </a:p>
      </dgm:t>
    </dgm:pt>
    <dgm:pt modelId="{978718C7-97E4-4FC5-8E7E-BA04D6324E3D}">
      <dgm:prSet/>
      <dgm:spPr/>
      <dgm:t>
        <a:bodyPr/>
        <a:lstStyle/>
        <a:p>
          <a:pPr>
            <a:defRPr cap="all"/>
          </a:pPr>
          <a:r>
            <a:rPr lang="en-US" b="1" dirty="0"/>
            <a:t>Output Layer</a:t>
          </a:r>
          <a:r>
            <a:rPr lang="en-US" dirty="0"/>
            <a:t>: The final layer has </a:t>
          </a:r>
          <a:r>
            <a:rPr lang="en-US" b="1" dirty="0"/>
            <a:t>17 units</a:t>
          </a:r>
          <a:r>
            <a:rPr lang="en-US" dirty="0"/>
            <a:t> with a </a:t>
          </a:r>
          <a:r>
            <a:rPr lang="en-US" b="1" dirty="0"/>
            <a:t>linear activation</a:t>
          </a:r>
          <a:r>
            <a:rPr lang="en-US" dirty="0"/>
            <a:t>, predicting 17 continuous properties for each molecule.</a:t>
          </a:r>
        </a:p>
      </dgm:t>
    </dgm:pt>
    <dgm:pt modelId="{096F69FA-BEBA-47A4-B523-77B27D6E20F1}" type="parTrans" cxnId="{F1AAD5A5-3308-48EA-8B6E-3DC3BD900F55}">
      <dgm:prSet/>
      <dgm:spPr/>
      <dgm:t>
        <a:bodyPr/>
        <a:lstStyle/>
        <a:p>
          <a:endParaRPr lang="en-US"/>
        </a:p>
      </dgm:t>
    </dgm:pt>
    <dgm:pt modelId="{C4EB7BCD-A4A8-45ED-A873-03B8A8D159A5}" type="sibTrans" cxnId="{F1AAD5A5-3308-48EA-8B6E-3DC3BD900F55}">
      <dgm:prSet/>
      <dgm:spPr/>
      <dgm:t>
        <a:bodyPr/>
        <a:lstStyle/>
        <a:p>
          <a:endParaRPr lang="en-US"/>
        </a:p>
      </dgm:t>
    </dgm:pt>
    <dgm:pt modelId="{AC5C2CC0-F66A-4C45-AC59-9B843699B7C0}" type="pres">
      <dgm:prSet presAssocID="{F0076108-325D-4796-A7DB-3A76A15BB66D}" presName="root" presStyleCnt="0">
        <dgm:presLayoutVars>
          <dgm:dir/>
          <dgm:resizeHandles val="exact"/>
        </dgm:presLayoutVars>
      </dgm:prSet>
      <dgm:spPr/>
    </dgm:pt>
    <dgm:pt modelId="{257B4EEA-3154-48C1-AB33-962EEF06B8F8}" type="pres">
      <dgm:prSet presAssocID="{7D1A0E8D-D55F-4E81-B58B-115184A13D38}" presName="compNode" presStyleCnt="0"/>
      <dgm:spPr/>
    </dgm:pt>
    <dgm:pt modelId="{D2B976C2-81A3-4AF5-9CF0-6861C07DF34A}" type="pres">
      <dgm:prSet presAssocID="{7D1A0E8D-D55F-4E81-B58B-115184A13D3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3F7890-DE15-4446-A411-414365CB7B76}" type="pres">
      <dgm:prSet presAssocID="{7D1A0E8D-D55F-4E81-B58B-115184A13D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5386526-AF7A-440D-890F-E38F75DBAB3E}" type="pres">
      <dgm:prSet presAssocID="{7D1A0E8D-D55F-4E81-B58B-115184A13D38}" presName="spaceRect" presStyleCnt="0"/>
      <dgm:spPr/>
    </dgm:pt>
    <dgm:pt modelId="{36C40060-7547-4219-B404-3262E8A3AFEC}" type="pres">
      <dgm:prSet presAssocID="{7D1A0E8D-D55F-4E81-B58B-115184A13D38}" presName="textRect" presStyleLbl="revTx" presStyleIdx="0" presStyleCnt="5">
        <dgm:presLayoutVars>
          <dgm:chMax val="1"/>
          <dgm:chPref val="1"/>
        </dgm:presLayoutVars>
      </dgm:prSet>
      <dgm:spPr/>
    </dgm:pt>
    <dgm:pt modelId="{FB32A179-96A5-4932-8F5C-B68C070D88CD}" type="pres">
      <dgm:prSet presAssocID="{F99014D9-361F-44B0-8A6A-9F1DB41B7115}" presName="sibTrans" presStyleCnt="0"/>
      <dgm:spPr/>
    </dgm:pt>
    <dgm:pt modelId="{255FD00B-C14D-4AF1-8EE9-20739BA0961F}" type="pres">
      <dgm:prSet presAssocID="{1E189E61-4595-483D-BD47-44FE0EF3ECDF}" presName="compNode" presStyleCnt="0"/>
      <dgm:spPr/>
    </dgm:pt>
    <dgm:pt modelId="{422EB38E-9E51-4A1B-BD2F-3057F952C928}" type="pres">
      <dgm:prSet presAssocID="{1E189E61-4595-483D-BD47-44FE0EF3ECD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3A03D2-4857-4192-A543-07510EDC0234}" type="pres">
      <dgm:prSet presAssocID="{1E189E61-4595-483D-BD47-44FE0EF3EC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58628A4-03D1-4FC7-A792-CE2C915E060B}" type="pres">
      <dgm:prSet presAssocID="{1E189E61-4595-483D-BD47-44FE0EF3ECDF}" presName="spaceRect" presStyleCnt="0"/>
      <dgm:spPr/>
    </dgm:pt>
    <dgm:pt modelId="{53ECFE2F-CABD-483F-BF97-0F4D0535977C}" type="pres">
      <dgm:prSet presAssocID="{1E189E61-4595-483D-BD47-44FE0EF3ECDF}" presName="textRect" presStyleLbl="revTx" presStyleIdx="1" presStyleCnt="5">
        <dgm:presLayoutVars>
          <dgm:chMax val="1"/>
          <dgm:chPref val="1"/>
        </dgm:presLayoutVars>
      </dgm:prSet>
      <dgm:spPr/>
    </dgm:pt>
    <dgm:pt modelId="{871C6C0A-20E9-4DDF-9BF2-5ABCA8EB47CE}" type="pres">
      <dgm:prSet presAssocID="{2F51BDB5-5E01-478B-A7C5-EEE3CCA2579E}" presName="sibTrans" presStyleCnt="0"/>
      <dgm:spPr/>
    </dgm:pt>
    <dgm:pt modelId="{1E9B9386-7409-40A4-9E66-381A8193AD25}" type="pres">
      <dgm:prSet presAssocID="{4D58E53E-B20A-4879-9B19-94A83ACFAFA5}" presName="compNode" presStyleCnt="0"/>
      <dgm:spPr/>
    </dgm:pt>
    <dgm:pt modelId="{A702DA5D-62F0-4E8F-8CCB-123140541DF0}" type="pres">
      <dgm:prSet presAssocID="{4D58E53E-B20A-4879-9B19-94A83ACFAFA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C40A9C9-67D2-43EB-B4E6-CF7D0099143C}" type="pres">
      <dgm:prSet presAssocID="{4D58E53E-B20A-4879-9B19-94A83ACFAFA5}" presName="iconRect" presStyleLbl="nod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7B785BA-B517-47B9-B7DC-1CDC654D2482}" type="pres">
      <dgm:prSet presAssocID="{4D58E53E-B20A-4879-9B19-94A83ACFAFA5}" presName="spaceRect" presStyleCnt="0"/>
      <dgm:spPr/>
    </dgm:pt>
    <dgm:pt modelId="{0E0EEDE4-F614-4346-9B1A-87F67AF23BB1}" type="pres">
      <dgm:prSet presAssocID="{4D58E53E-B20A-4879-9B19-94A83ACFAFA5}" presName="textRect" presStyleLbl="revTx" presStyleIdx="2" presStyleCnt="5">
        <dgm:presLayoutVars>
          <dgm:chMax val="1"/>
          <dgm:chPref val="1"/>
        </dgm:presLayoutVars>
      </dgm:prSet>
      <dgm:spPr/>
    </dgm:pt>
    <dgm:pt modelId="{18723D0B-25FD-4A18-A22A-3545FE125B4B}" type="pres">
      <dgm:prSet presAssocID="{F844C5F0-887A-42B6-ABF6-72164644C060}" presName="sibTrans" presStyleCnt="0"/>
      <dgm:spPr/>
    </dgm:pt>
    <dgm:pt modelId="{E469C350-82B2-4491-89F4-25C29A76E90D}" type="pres">
      <dgm:prSet presAssocID="{5911BA98-7F34-4FD2-8F5D-9033BBC450D6}" presName="compNode" presStyleCnt="0"/>
      <dgm:spPr/>
    </dgm:pt>
    <dgm:pt modelId="{9A9BA8A5-06D6-48A4-84E8-436E6D8293E8}" type="pres">
      <dgm:prSet presAssocID="{5911BA98-7F34-4FD2-8F5D-9033BBC450D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E67AE22-905E-44F3-A717-68E2DF1A460D}" type="pres">
      <dgm:prSet presAssocID="{5911BA98-7F34-4FD2-8F5D-9033BBC450D6}" presName="iconRect" presStyleLbl="node1" presStyleIdx="3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E1D19FF7-3C7B-431E-B2EF-823E44F42A46}" type="pres">
      <dgm:prSet presAssocID="{5911BA98-7F34-4FD2-8F5D-9033BBC450D6}" presName="spaceRect" presStyleCnt="0"/>
      <dgm:spPr/>
    </dgm:pt>
    <dgm:pt modelId="{101561A6-835A-40E4-92B3-804F9C1FE53D}" type="pres">
      <dgm:prSet presAssocID="{5911BA98-7F34-4FD2-8F5D-9033BBC450D6}" presName="textRect" presStyleLbl="revTx" presStyleIdx="3" presStyleCnt="5">
        <dgm:presLayoutVars>
          <dgm:chMax val="1"/>
          <dgm:chPref val="1"/>
        </dgm:presLayoutVars>
      </dgm:prSet>
      <dgm:spPr/>
    </dgm:pt>
    <dgm:pt modelId="{4169DD0E-B7D8-4414-9293-46F8E6F6F0D8}" type="pres">
      <dgm:prSet presAssocID="{2F3EDF37-D49A-4BC1-B123-E4CCAF974313}" presName="sibTrans" presStyleCnt="0"/>
      <dgm:spPr/>
    </dgm:pt>
    <dgm:pt modelId="{072BF62A-E426-4440-8710-26744CC88CFB}" type="pres">
      <dgm:prSet presAssocID="{978718C7-97E4-4FC5-8E7E-BA04D6324E3D}" presName="compNode" presStyleCnt="0"/>
      <dgm:spPr/>
    </dgm:pt>
    <dgm:pt modelId="{8AD0E6EE-2FF4-46F0-8E8B-957BAB9849DF}" type="pres">
      <dgm:prSet presAssocID="{978718C7-97E4-4FC5-8E7E-BA04D6324E3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881AFF-370A-4BA4-8457-C30C4750EE5F}" type="pres">
      <dgm:prSet presAssocID="{978718C7-97E4-4FC5-8E7E-BA04D6324E3D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524D1F1-9D71-4C5E-A93F-38416756D710}" type="pres">
      <dgm:prSet presAssocID="{978718C7-97E4-4FC5-8E7E-BA04D6324E3D}" presName="spaceRect" presStyleCnt="0"/>
      <dgm:spPr/>
    </dgm:pt>
    <dgm:pt modelId="{492C68AC-9E82-4342-AE20-E8203DC861C8}" type="pres">
      <dgm:prSet presAssocID="{978718C7-97E4-4FC5-8E7E-BA04D6324E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298E2E-70BF-4ED6-8E67-9E20278B0A6A}" type="presOf" srcId="{5911BA98-7F34-4FD2-8F5D-9033BBC450D6}" destId="{101561A6-835A-40E4-92B3-804F9C1FE53D}" srcOrd="0" destOrd="0" presId="urn:microsoft.com/office/officeart/2018/5/layout/IconLeafLabelList"/>
    <dgm:cxn modelId="{AF830562-5242-4D9A-82A9-614F225C31D2}" srcId="{F0076108-325D-4796-A7DB-3A76A15BB66D}" destId="{4D58E53E-B20A-4879-9B19-94A83ACFAFA5}" srcOrd="2" destOrd="0" parTransId="{7DB8EBD5-B67E-43E9-94AE-4F0ABEB01FFF}" sibTransId="{F844C5F0-887A-42B6-ABF6-72164644C060}"/>
    <dgm:cxn modelId="{9C65BA6D-BFC7-4D7A-95E8-1B7E423956CA}" srcId="{F0076108-325D-4796-A7DB-3A76A15BB66D}" destId="{7D1A0E8D-D55F-4E81-B58B-115184A13D38}" srcOrd="0" destOrd="0" parTransId="{61D64259-2495-4DF1-9D68-43AA2AC2C4F2}" sibTransId="{F99014D9-361F-44B0-8A6A-9F1DB41B7115}"/>
    <dgm:cxn modelId="{8C7F766E-ACD9-4875-8018-231A654C954B}" type="presOf" srcId="{7D1A0E8D-D55F-4E81-B58B-115184A13D38}" destId="{36C40060-7547-4219-B404-3262E8A3AFEC}" srcOrd="0" destOrd="0" presId="urn:microsoft.com/office/officeart/2018/5/layout/IconLeafLabelList"/>
    <dgm:cxn modelId="{81C3BA81-ABD2-4D2C-968C-09CC0174DDDA}" type="presOf" srcId="{978718C7-97E4-4FC5-8E7E-BA04D6324E3D}" destId="{492C68AC-9E82-4342-AE20-E8203DC861C8}" srcOrd="0" destOrd="0" presId="urn:microsoft.com/office/officeart/2018/5/layout/IconLeafLabelList"/>
    <dgm:cxn modelId="{077873A1-86D5-49B5-AE71-A9151CE436A6}" srcId="{F0076108-325D-4796-A7DB-3A76A15BB66D}" destId="{1E189E61-4595-483D-BD47-44FE0EF3ECDF}" srcOrd="1" destOrd="0" parTransId="{CA8EE78D-C81F-406F-9743-0EEFE03282C8}" sibTransId="{2F51BDB5-5E01-478B-A7C5-EEE3CCA2579E}"/>
    <dgm:cxn modelId="{F1AAD5A5-3308-48EA-8B6E-3DC3BD900F55}" srcId="{F0076108-325D-4796-A7DB-3A76A15BB66D}" destId="{978718C7-97E4-4FC5-8E7E-BA04D6324E3D}" srcOrd="4" destOrd="0" parTransId="{096F69FA-BEBA-47A4-B523-77B27D6E20F1}" sibTransId="{C4EB7BCD-A4A8-45ED-A873-03B8A8D159A5}"/>
    <dgm:cxn modelId="{BC1796B9-A768-40CE-9E9B-2BA526CB3063}" srcId="{F0076108-325D-4796-A7DB-3A76A15BB66D}" destId="{5911BA98-7F34-4FD2-8F5D-9033BBC450D6}" srcOrd="3" destOrd="0" parTransId="{DF9EBCA7-956C-4E6E-A0F2-B00757F446F0}" sibTransId="{2F3EDF37-D49A-4BC1-B123-E4CCAF974313}"/>
    <dgm:cxn modelId="{967069C5-7A5D-463B-BC41-6B45A419A804}" type="presOf" srcId="{4D58E53E-B20A-4879-9B19-94A83ACFAFA5}" destId="{0E0EEDE4-F614-4346-9B1A-87F67AF23BB1}" srcOrd="0" destOrd="0" presId="urn:microsoft.com/office/officeart/2018/5/layout/IconLeafLabelList"/>
    <dgm:cxn modelId="{794715E7-30CB-4102-9BF6-D79DD5D08357}" type="presOf" srcId="{F0076108-325D-4796-A7DB-3A76A15BB66D}" destId="{AC5C2CC0-F66A-4C45-AC59-9B843699B7C0}" srcOrd="0" destOrd="0" presId="urn:microsoft.com/office/officeart/2018/5/layout/IconLeafLabelList"/>
    <dgm:cxn modelId="{CB1CEFF8-F6B5-42E5-9884-32960ED1BA7A}" type="presOf" srcId="{1E189E61-4595-483D-BD47-44FE0EF3ECDF}" destId="{53ECFE2F-CABD-483F-BF97-0F4D0535977C}" srcOrd="0" destOrd="0" presId="urn:microsoft.com/office/officeart/2018/5/layout/IconLeafLabelList"/>
    <dgm:cxn modelId="{5C4D20E8-7D9C-4DD8-8C92-1C11C05A6DAE}" type="presParOf" srcId="{AC5C2CC0-F66A-4C45-AC59-9B843699B7C0}" destId="{257B4EEA-3154-48C1-AB33-962EEF06B8F8}" srcOrd="0" destOrd="0" presId="urn:microsoft.com/office/officeart/2018/5/layout/IconLeafLabelList"/>
    <dgm:cxn modelId="{631349BC-458C-4051-AF9B-0606A3D07A40}" type="presParOf" srcId="{257B4EEA-3154-48C1-AB33-962EEF06B8F8}" destId="{D2B976C2-81A3-4AF5-9CF0-6861C07DF34A}" srcOrd="0" destOrd="0" presId="urn:microsoft.com/office/officeart/2018/5/layout/IconLeafLabelList"/>
    <dgm:cxn modelId="{61A57D8E-4E21-4BD6-BB9A-FE0FEC7F8DBD}" type="presParOf" srcId="{257B4EEA-3154-48C1-AB33-962EEF06B8F8}" destId="{473F7890-DE15-4446-A411-414365CB7B76}" srcOrd="1" destOrd="0" presId="urn:microsoft.com/office/officeart/2018/5/layout/IconLeafLabelList"/>
    <dgm:cxn modelId="{0F15253F-1168-4420-89C2-2C8789D97197}" type="presParOf" srcId="{257B4EEA-3154-48C1-AB33-962EEF06B8F8}" destId="{F5386526-AF7A-440D-890F-E38F75DBAB3E}" srcOrd="2" destOrd="0" presId="urn:microsoft.com/office/officeart/2018/5/layout/IconLeafLabelList"/>
    <dgm:cxn modelId="{24936F55-6B7D-4784-8DB4-116E344293D6}" type="presParOf" srcId="{257B4EEA-3154-48C1-AB33-962EEF06B8F8}" destId="{36C40060-7547-4219-B404-3262E8A3AFEC}" srcOrd="3" destOrd="0" presId="urn:microsoft.com/office/officeart/2018/5/layout/IconLeafLabelList"/>
    <dgm:cxn modelId="{34D1D4FE-06B1-4528-8337-EDFECF53715E}" type="presParOf" srcId="{AC5C2CC0-F66A-4C45-AC59-9B843699B7C0}" destId="{FB32A179-96A5-4932-8F5C-B68C070D88CD}" srcOrd="1" destOrd="0" presId="urn:microsoft.com/office/officeart/2018/5/layout/IconLeafLabelList"/>
    <dgm:cxn modelId="{47694238-1F9D-4DF7-973C-AD5BF995327E}" type="presParOf" srcId="{AC5C2CC0-F66A-4C45-AC59-9B843699B7C0}" destId="{255FD00B-C14D-4AF1-8EE9-20739BA0961F}" srcOrd="2" destOrd="0" presId="urn:microsoft.com/office/officeart/2018/5/layout/IconLeafLabelList"/>
    <dgm:cxn modelId="{9D943AA8-32F9-42D1-A21B-36E3381C2FEB}" type="presParOf" srcId="{255FD00B-C14D-4AF1-8EE9-20739BA0961F}" destId="{422EB38E-9E51-4A1B-BD2F-3057F952C928}" srcOrd="0" destOrd="0" presId="urn:microsoft.com/office/officeart/2018/5/layout/IconLeafLabelList"/>
    <dgm:cxn modelId="{F443C6AA-4A7E-4800-A009-1B5DCE4F4DE5}" type="presParOf" srcId="{255FD00B-C14D-4AF1-8EE9-20739BA0961F}" destId="{B73A03D2-4857-4192-A543-07510EDC0234}" srcOrd="1" destOrd="0" presId="urn:microsoft.com/office/officeart/2018/5/layout/IconLeafLabelList"/>
    <dgm:cxn modelId="{FC5E56F1-2E8B-41E3-8F0C-2593D285E6E9}" type="presParOf" srcId="{255FD00B-C14D-4AF1-8EE9-20739BA0961F}" destId="{B58628A4-03D1-4FC7-A792-CE2C915E060B}" srcOrd="2" destOrd="0" presId="urn:microsoft.com/office/officeart/2018/5/layout/IconLeafLabelList"/>
    <dgm:cxn modelId="{D508EBDA-B002-41D0-A8BF-ACF41BECE937}" type="presParOf" srcId="{255FD00B-C14D-4AF1-8EE9-20739BA0961F}" destId="{53ECFE2F-CABD-483F-BF97-0F4D0535977C}" srcOrd="3" destOrd="0" presId="urn:microsoft.com/office/officeart/2018/5/layout/IconLeafLabelList"/>
    <dgm:cxn modelId="{61A927D2-E8EF-4754-8647-F7D77544624E}" type="presParOf" srcId="{AC5C2CC0-F66A-4C45-AC59-9B843699B7C0}" destId="{871C6C0A-20E9-4DDF-9BF2-5ABCA8EB47CE}" srcOrd="3" destOrd="0" presId="urn:microsoft.com/office/officeart/2018/5/layout/IconLeafLabelList"/>
    <dgm:cxn modelId="{92362C93-A5A5-44AC-9748-19D9F3246A8A}" type="presParOf" srcId="{AC5C2CC0-F66A-4C45-AC59-9B843699B7C0}" destId="{1E9B9386-7409-40A4-9E66-381A8193AD25}" srcOrd="4" destOrd="0" presId="urn:microsoft.com/office/officeart/2018/5/layout/IconLeafLabelList"/>
    <dgm:cxn modelId="{60F2DB5B-BD2E-4B96-B445-FF77F4106248}" type="presParOf" srcId="{1E9B9386-7409-40A4-9E66-381A8193AD25}" destId="{A702DA5D-62F0-4E8F-8CCB-123140541DF0}" srcOrd="0" destOrd="0" presId="urn:microsoft.com/office/officeart/2018/5/layout/IconLeafLabelList"/>
    <dgm:cxn modelId="{5C09C474-E131-4B9A-807E-57113A4CB3A5}" type="presParOf" srcId="{1E9B9386-7409-40A4-9E66-381A8193AD25}" destId="{7C40A9C9-67D2-43EB-B4E6-CF7D0099143C}" srcOrd="1" destOrd="0" presId="urn:microsoft.com/office/officeart/2018/5/layout/IconLeafLabelList"/>
    <dgm:cxn modelId="{4361AD01-2327-4267-9283-EB5D2A62D9B9}" type="presParOf" srcId="{1E9B9386-7409-40A4-9E66-381A8193AD25}" destId="{A7B785BA-B517-47B9-B7DC-1CDC654D2482}" srcOrd="2" destOrd="0" presId="urn:microsoft.com/office/officeart/2018/5/layout/IconLeafLabelList"/>
    <dgm:cxn modelId="{0FCD89E9-7069-40B1-9F6C-DF334352D026}" type="presParOf" srcId="{1E9B9386-7409-40A4-9E66-381A8193AD25}" destId="{0E0EEDE4-F614-4346-9B1A-87F67AF23BB1}" srcOrd="3" destOrd="0" presId="urn:microsoft.com/office/officeart/2018/5/layout/IconLeafLabelList"/>
    <dgm:cxn modelId="{B2D6F5C3-30F8-4B8E-91BF-853B9282E2C5}" type="presParOf" srcId="{AC5C2CC0-F66A-4C45-AC59-9B843699B7C0}" destId="{18723D0B-25FD-4A18-A22A-3545FE125B4B}" srcOrd="5" destOrd="0" presId="urn:microsoft.com/office/officeart/2018/5/layout/IconLeafLabelList"/>
    <dgm:cxn modelId="{712D34B9-3A61-4D93-9A82-B9BE16A90073}" type="presParOf" srcId="{AC5C2CC0-F66A-4C45-AC59-9B843699B7C0}" destId="{E469C350-82B2-4491-89F4-25C29A76E90D}" srcOrd="6" destOrd="0" presId="urn:microsoft.com/office/officeart/2018/5/layout/IconLeafLabelList"/>
    <dgm:cxn modelId="{17A004C3-AAFB-4CE0-B7B9-8B46C8279776}" type="presParOf" srcId="{E469C350-82B2-4491-89F4-25C29A76E90D}" destId="{9A9BA8A5-06D6-48A4-84E8-436E6D8293E8}" srcOrd="0" destOrd="0" presId="urn:microsoft.com/office/officeart/2018/5/layout/IconLeafLabelList"/>
    <dgm:cxn modelId="{BF626654-F366-49DE-B234-484FEB285BF6}" type="presParOf" srcId="{E469C350-82B2-4491-89F4-25C29A76E90D}" destId="{3E67AE22-905E-44F3-A717-68E2DF1A460D}" srcOrd="1" destOrd="0" presId="urn:microsoft.com/office/officeart/2018/5/layout/IconLeafLabelList"/>
    <dgm:cxn modelId="{50C917EC-75B2-462A-BD36-9268FC2409AB}" type="presParOf" srcId="{E469C350-82B2-4491-89F4-25C29A76E90D}" destId="{E1D19FF7-3C7B-431E-B2EF-823E44F42A46}" srcOrd="2" destOrd="0" presId="urn:microsoft.com/office/officeart/2018/5/layout/IconLeafLabelList"/>
    <dgm:cxn modelId="{0E402836-A433-462C-AC7D-BEFD4C2577D4}" type="presParOf" srcId="{E469C350-82B2-4491-89F4-25C29A76E90D}" destId="{101561A6-835A-40E4-92B3-804F9C1FE53D}" srcOrd="3" destOrd="0" presId="urn:microsoft.com/office/officeart/2018/5/layout/IconLeafLabelList"/>
    <dgm:cxn modelId="{E35DAFD4-3973-489D-BC96-5E7497DB2B3D}" type="presParOf" srcId="{AC5C2CC0-F66A-4C45-AC59-9B843699B7C0}" destId="{4169DD0E-B7D8-4414-9293-46F8E6F6F0D8}" srcOrd="7" destOrd="0" presId="urn:microsoft.com/office/officeart/2018/5/layout/IconLeafLabelList"/>
    <dgm:cxn modelId="{3F80F11F-6482-40D6-8D2F-52992F3E48A1}" type="presParOf" srcId="{AC5C2CC0-F66A-4C45-AC59-9B843699B7C0}" destId="{072BF62A-E426-4440-8710-26744CC88CFB}" srcOrd="8" destOrd="0" presId="urn:microsoft.com/office/officeart/2018/5/layout/IconLeafLabelList"/>
    <dgm:cxn modelId="{2A40D7A2-1275-42E6-B187-18F3FF80B1E8}" type="presParOf" srcId="{072BF62A-E426-4440-8710-26744CC88CFB}" destId="{8AD0E6EE-2FF4-46F0-8E8B-957BAB9849DF}" srcOrd="0" destOrd="0" presId="urn:microsoft.com/office/officeart/2018/5/layout/IconLeafLabelList"/>
    <dgm:cxn modelId="{97128231-B4A6-4690-941B-73BA82335FCC}" type="presParOf" srcId="{072BF62A-E426-4440-8710-26744CC88CFB}" destId="{00881AFF-370A-4BA4-8457-C30C4750EE5F}" srcOrd="1" destOrd="0" presId="urn:microsoft.com/office/officeart/2018/5/layout/IconLeafLabelList"/>
    <dgm:cxn modelId="{A775FB9B-6A28-4EB6-87ED-C34A58BA6765}" type="presParOf" srcId="{072BF62A-E426-4440-8710-26744CC88CFB}" destId="{4524D1F1-9D71-4C5E-A93F-38416756D710}" srcOrd="2" destOrd="0" presId="urn:microsoft.com/office/officeart/2018/5/layout/IconLeafLabelList"/>
    <dgm:cxn modelId="{C6CA79C1-FE5D-4FA1-8591-472511C204A5}" type="presParOf" srcId="{072BF62A-E426-4440-8710-26744CC88CFB}" destId="{492C68AC-9E82-4342-AE20-E8203DC861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F45AB-2851-AC41-A193-2885220DE159}">
      <dsp:nvSpPr>
        <dsp:cNvPr id="0" name=""/>
        <dsp:cNvSpPr/>
      </dsp:nvSpPr>
      <dsp:spPr>
        <a:xfrm>
          <a:off x="3059409" y="1242190"/>
          <a:ext cx="1084304" cy="516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59"/>
              </a:lnTo>
              <a:lnTo>
                <a:pt x="1084304" y="351659"/>
              </a:lnTo>
              <a:lnTo>
                <a:pt x="1084304" y="5160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8DCC8-397D-C34A-A7F3-7606420AF9A1}">
      <dsp:nvSpPr>
        <dsp:cNvPr id="0" name=""/>
        <dsp:cNvSpPr/>
      </dsp:nvSpPr>
      <dsp:spPr>
        <a:xfrm>
          <a:off x="1975104" y="1242190"/>
          <a:ext cx="1084304" cy="516030"/>
        </a:xfrm>
        <a:custGeom>
          <a:avLst/>
          <a:gdLst/>
          <a:ahLst/>
          <a:cxnLst/>
          <a:rect l="0" t="0" r="0" b="0"/>
          <a:pathLst>
            <a:path>
              <a:moveTo>
                <a:pt x="1084304" y="0"/>
              </a:moveTo>
              <a:lnTo>
                <a:pt x="1084304" y="351659"/>
              </a:lnTo>
              <a:lnTo>
                <a:pt x="0" y="351659"/>
              </a:lnTo>
              <a:lnTo>
                <a:pt x="0" y="5160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6CDB7-7D03-AD43-A1D8-8D20C78D89C8}">
      <dsp:nvSpPr>
        <dsp:cNvPr id="0" name=""/>
        <dsp:cNvSpPr/>
      </dsp:nvSpPr>
      <dsp:spPr>
        <a:xfrm>
          <a:off x="3641" y="115498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4FC73-B7E7-5048-90E1-924EBDAC1448}">
      <dsp:nvSpPr>
        <dsp:cNvPr id="0" name=""/>
        <dsp:cNvSpPr/>
      </dsp:nvSpPr>
      <dsp:spPr>
        <a:xfrm>
          <a:off x="200787" y="302788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Motivation</a:t>
          </a:r>
        </a:p>
      </dsp:txBody>
      <dsp:txXfrm>
        <a:off x="233787" y="335788"/>
        <a:ext cx="1708316" cy="1060691"/>
      </dsp:txXfrm>
    </dsp:sp>
    <dsp:sp modelId="{9AFE88B9-15CC-604B-8E68-14D41809109E}">
      <dsp:nvSpPr>
        <dsp:cNvPr id="0" name=""/>
        <dsp:cNvSpPr/>
      </dsp:nvSpPr>
      <dsp:spPr>
        <a:xfrm>
          <a:off x="2172250" y="115498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21E0D-93B1-9B4E-80D9-9EF04B16E219}">
      <dsp:nvSpPr>
        <dsp:cNvPr id="0" name=""/>
        <dsp:cNvSpPr/>
      </dsp:nvSpPr>
      <dsp:spPr>
        <a:xfrm>
          <a:off x="2369397" y="302788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Math Background</a:t>
          </a:r>
        </a:p>
      </dsp:txBody>
      <dsp:txXfrm>
        <a:off x="2402397" y="335788"/>
        <a:ext cx="1708316" cy="1060691"/>
      </dsp:txXfrm>
    </dsp:sp>
    <dsp:sp modelId="{898FA38C-0613-1C4E-A4B4-357EE8706560}">
      <dsp:nvSpPr>
        <dsp:cNvPr id="0" name=""/>
        <dsp:cNvSpPr/>
      </dsp:nvSpPr>
      <dsp:spPr>
        <a:xfrm>
          <a:off x="1087946" y="1758220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71E80-AABE-354F-805C-1E2549CBB787}">
      <dsp:nvSpPr>
        <dsp:cNvPr id="0" name=""/>
        <dsp:cNvSpPr/>
      </dsp:nvSpPr>
      <dsp:spPr>
        <a:xfrm>
          <a:off x="1285092" y="1945509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Homology</a:t>
          </a:r>
        </a:p>
      </dsp:txBody>
      <dsp:txXfrm>
        <a:off x="1318092" y="1978509"/>
        <a:ext cx="1708316" cy="1060691"/>
      </dsp:txXfrm>
    </dsp:sp>
    <dsp:sp modelId="{D42FEEEA-A3FC-4542-8A6A-56420A808A16}">
      <dsp:nvSpPr>
        <dsp:cNvPr id="0" name=""/>
        <dsp:cNvSpPr/>
      </dsp:nvSpPr>
      <dsp:spPr>
        <a:xfrm>
          <a:off x="3256555" y="1758220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05F2B-58A5-C847-B148-61643CFA09B2}">
      <dsp:nvSpPr>
        <dsp:cNvPr id="0" name=""/>
        <dsp:cNvSpPr/>
      </dsp:nvSpPr>
      <dsp:spPr>
        <a:xfrm>
          <a:off x="3453701" y="1945509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Graphs</a:t>
          </a:r>
        </a:p>
      </dsp:txBody>
      <dsp:txXfrm>
        <a:off x="3486701" y="1978509"/>
        <a:ext cx="1708316" cy="1060691"/>
      </dsp:txXfrm>
    </dsp:sp>
    <dsp:sp modelId="{9BEF8147-2DF3-EC4F-A2D6-4ADE284244A5}">
      <dsp:nvSpPr>
        <dsp:cNvPr id="0" name=""/>
        <dsp:cNvSpPr/>
      </dsp:nvSpPr>
      <dsp:spPr>
        <a:xfrm>
          <a:off x="4340860" y="115498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AA12B-0B5B-354A-80D4-74770D1A27E1}">
      <dsp:nvSpPr>
        <dsp:cNvPr id="0" name=""/>
        <dsp:cNvSpPr/>
      </dsp:nvSpPr>
      <dsp:spPr>
        <a:xfrm>
          <a:off x="4538006" y="302788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 QM9</a:t>
          </a:r>
        </a:p>
      </dsp:txBody>
      <dsp:txXfrm>
        <a:off x="4571006" y="335788"/>
        <a:ext cx="1708316" cy="1060691"/>
      </dsp:txXfrm>
    </dsp:sp>
    <dsp:sp modelId="{5FC22F8F-A954-7A41-A4D1-28691E63C22C}">
      <dsp:nvSpPr>
        <dsp:cNvPr id="0" name=""/>
        <dsp:cNvSpPr/>
      </dsp:nvSpPr>
      <dsp:spPr>
        <a:xfrm>
          <a:off x="6509469" y="115498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C1597-2525-394A-8DC3-DEDEA502F49E}">
      <dsp:nvSpPr>
        <dsp:cNvPr id="0" name=""/>
        <dsp:cNvSpPr/>
      </dsp:nvSpPr>
      <dsp:spPr>
        <a:xfrm>
          <a:off x="6706616" y="302788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Results</a:t>
          </a:r>
        </a:p>
      </dsp:txBody>
      <dsp:txXfrm>
        <a:off x="6739616" y="335788"/>
        <a:ext cx="1708316" cy="1060691"/>
      </dsp:txXfrm>
    </dsp:sp>
    <dsp:sp modelId="{73743179-5090-9B4F-95F4-35C642F88F87}">
      <dsp:nvSpPr>
        <dsp:cNvPr id="0" name=""/>
        <dsp:cNvSpPr/>
      </dsp:nvSpPr>
      <dsp:spPr>
        <a:xfrm>
          <a:off x="8678079" y="115498"/>
          <a:ext cx="1774316" cy="11266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F214-0D60-4A45-99A9-FF4C84D0FC8A}">
      <dsp:nvSpPr>
        <dsp:cNvPr id="0" name=""/>
        <dsp:cNvSpPr/>
      </dsp:nvSpPr>
      <dsp:spPr>
        <a:xfrm>
          <a:off x="8875225" y="302788"/>
          <a:ext cx="1774316" cy="11266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 Works</a:t>
          </a:r>
        </a:p>
      </dsp:txBody>
      <dsp:txXfrm>
        <a:off x="8908225" y="335788"/>
        <a:ext cx="1708316" cy="1060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72626-0468-4EC6-8599-2C40B5E8070B}">
      <dsp:nvSpPr>
        <dsp:cNvPr id="0" name=""/>
        <dsp:cNvSpPr/>
      </dsp:nvSpPr>
      <dsp:spPr>
        <a:xfrm>
          <a:off x="831092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0A16E-5ED4-4969-8908-B9F09F4BA485}">
      <dsp:nvSpPr>
        <dsp:cNvPr id="0" name=""/>
        <dsp:cNvSpPr/>
      </dsp:nvSpPr>
      <dsp:spPr>
        <a:xfrm>
          <a:off x="1225967" y="413724"/>
          <a:ext cx="1063124" cy="1063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EDA66-8AB5-4FA9-A0A4-C584B5D445B1}">
      <dsp:nvSpPr>
        <dsp:cNvPr id="0" name=""/>
        <dsp:cNvSpPr/>
      </dsp:nvSpPr>
      <dsp:spPr>
        <a:xfrm>
          <a:off x="238779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/>
            <a:t>Multi-task Learning</a:t>
          </a:r>
          <a:r>
            <a:rPr lang="en-US" sz="1400" b="0" i="0" kern="1200"/>
            <a:t>: Predict multiple properties from the same dataset.</a:t>
          </a:r>
          <a:endParaRPr lang="en-US" sz="1400" kern="1200"/>
        </a:p>
      </dsp:txBody>
      <dsp:txXfrm>
        <a:off x="238779" y="2448850"/>
        <a:ext cx="3037500" cy="720000"/>
      </dsp:txXfrm>
    </dsp:sp>
    <dsp:sp modelId="{470AA329-BB6D-4777-9890-F5CC0D9D80B8}">
      <dsp:nvSpPr>
        <dsp:cNvPr id="0" name=""/>
        <dsp:cNvSpPr/>
      </dsp:nvSpPr>
      <dsp:spPr>
        <a:xfrm>
          <a:off x="4400154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2BEFA-19CC-460A-B80D-B32DA8E7EE34}">
      <dsp:nvSpPr>
        <dsp:cNvPr id="0" name=""/>
        <dsp:cNvSpPr/>
      </dsp:nvSpPr>
      <dsp:spPr>
        <a:xfrm>
          <a:off x="4795029" y="413724"/>
          <a:ext cx="1063124" cy="1063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D2A6E-4864-45AB-8DA5-15D7B25CADE5}">
      <dsp:nvSpPr>
        <dsp:cNvPr id="0" name=""/>
        <dsp:cNvSpPr/>
      </dsp:nvSpPr>
      <dsp:spPr>
        <a:xfrm>
          <a:off x="3807842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/>
            <a:t>Graph-based</a:t>
          </a:r>
          <a:r>
            <a:rPr lang="en-US" sz="1400" b="0" i="0" kern="1200"/>
            <a:t>: Perfect for graph structured dataset, leveraging molecular structures.</a:t>
          </a:r>
          <a:endParaRPr lang="en-US" sz="1400" kern="1200"/>
        </a:p>
      </dsp:txBody>
      <dsp:txXfrm>
        <a:off x="3807842" y="2448850"/>
        <a:ext cx="3037500" cy="720000"/>
      </dsp:txXfrm>
    </dsp:sp>
    <dsp:sp modelId="{CC901806-3C28-4C77-8A00-233A1728E985}">
      <dsp:nvSpPr>
        <dsp:cNvPr id="0" name=""/>
        <dsp:cNvSpPr/>
      </dsp:nvSpPr>
      <dsp:spPr>
        <a:xfrm>
          <a:off x="7969217" y="188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4C803-4AD9-4F60-93F2-6F801F117585}">
      <dsp:nvSpPr>
        <dsp:cNvPr id="0" name=""/>
        <dsp:cNvSpPr/>
      </dsp:nvSpPr>
      <dsp:spPr>
        <a:xfrm>
          <a:off x="8364092" y="413724"/>
          <a:ext cx="1063124" cy="1063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4CEAD-516C-4209-B75D-139DEDF4A914}">
      <dsp:nvSpPr>
        <dsp:cNvPr id="0" name=""/>
        <dsp:cNvSpPr/>
      </dsp:nvSpPr>
      <dsp:spPr>
        <a:xfrm>
          <a:off x="7376904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/>
            <a:t>Benchmark</a:t>
          </a:r>
          <a:r>
            <a:rPr lang="en-US" sz="1400" b="0" i="0" kern="1200"/>
            <a:t>: A widely used dataset for molecular machine learning research.</a:t>
          </a:r>
          <a:endParaRPr lang="en-US" sz="1400" kern="1200"/>
        </a:p>
      </dsp:txBody>
      <dsp:txXfrm>
        <a:off x="7376904" y="2448850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7B0BB-F0BF-4182-8DDB-C8CEF251471A}">
      <dsp:nvSpPr>
        <dsp:cNvPr id="0" name=""/>
        <dsp:cNvSpPr/>
      </dsp:nvSpPr>
      <dsp:spPr>
        <a:xfrm>
          <a:off x="0" y="1814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CB74-F0B3-462D-99D1-F19A5212FCF5}">
      <dsp:nvSpPr>
        <dsp:cNvPr id="0" name=""/>
        <dsp:cNvSpPr/>
      </dsp:nvSpPr>
      <dsp:spPr>
        <a:xfrm>
          <a:off x="278194" y="208736"/>
          <a:ext cx="505808" cy="505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C2C67-7B10-4088-968B-DBD50DCC4555}">
      <dsp:nvSpPr>
        <dsp:cNvPr id="0" name=""/>
        <dsp:cNvSpPr/>
      </dsp:nvSpPr>
      <dsp:spPr>
        <a:xfrm>
          <a:off x="1062197" y="1814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Location information and atom types</a:t>
          </a:r>
          <a:endParaRPr lang="en-US" sz="2200" kern="1200"/>
        </a:p>
      </dsp:txBody>
      <dsp:txXfrm>
        <a:off x="1062197" y="1814"/>
        <a:ext cx="5666707" cy="919651"/>
      </dsp:txXfrm>
    </dsp:sp>
    <dsp:sp modelId="{F73526ED-D1C1-4D2A-B5DE-73C3653CC650}">
      <dsp:nvSpPr>
        <dsp:cNvPr id="0" name=""/>
        <dsp:cNvSpPr/>
      </dsp:nvSpPr>
      <dsp:spPr>
        <a:xfrm>
          <a:off x="0" y="1151378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C31C-2F1A-4076-88CD-4A18C1BC0603}">
      <dsp:nvSpPr>
        <dsp:cNvPr id="0" name=""/>
        <dsp:cNvSpPr/>
      </dsp:nvSpPr>
      <dsp:spPr>
        <a:xfrm>
          <a:off x="278194" y="1358300"/>
          <a:ext cx="505808" cy="505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C1B1F-3354-46B8-87B8-B43C97E13ABF}">
      <dsp:nvSpPr>
        <dsp:cNvPr id="0" name=""/>
        <dsp:cNvSpPr/>
      </dsp:nvSpPr>
      <dsp:spPr>
        <a:xfrm>
          <a:off x="1062197" y="1151378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Convert to Path Complexes</a:t>
          </a:r>
          <a:endParaRPr lang="en-US" sz="2200" kern="1200"/>
        </a:p>
      </dsp:txBody>
      <dsp:txXfrm>
        <a:off x="1062197" y="1151378"/>
        <a:ext cx="5666707" cy="919651"/>
      </dsp:txXfrm>
    </dsp:sp>
    <dsp:sp modelId="{A95A51DA-6C5B-4F7A-8FE9-2E0D17F981F1}">
      <dsp:nvSpPr>
        <dsp:cNvPr id="0" name=""/>
        <dsp:cNvSpPr/>
      </dsp:nvSpPr>
      <dsp:spPr>
        <a:xfrm>
          <a:off x="0" y="2300942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F1DC9-BA6F-4324-84CC-A96C5DF6FCEF}">
      <dsp:nvSpPr>
        <dsp:cNvPr id="0" name=""/>
        <dsp:cNvSpPr/>
      </dsp:nvSpPr>
      <dsp:spPr>
        <a:xfrm>
          <a:off x="278194" y="2507864"/>
          <a:ext cx="505808" cy="505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7581-9215-4F5E-ABB0-FBE013AC3234}">
      <dsp:nvSpPr>
        <dsp:cNvPr id="0" name=""/>
        <dsp:cNvSpPr/>
      </dsp:nvSpPr>
      <dsp:spPr>
        <a:xfrm>
          <a:off x="1062197" y="2300942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Compute the boundaries</a:t>
          </a:r>
          <a:endParaRPr lang="en-US" sz="2200" kern="1200"/>
        </a:p>
      </dsp:txBody>
      <dsp:txXfrm>
        <a:off x="1062197" y="2300942"/>
        <a:ext cx="5666707" cy="919651"/>
      </dsp:txXfrm>
    </dsp:sp>
    <dsp:sp modelId="{C5DC1FBF-7752-4F0B-98C3-E341557C3D79}">
      <dsp:nvSpPr>
        <dsp:cNvPr id="0" name=""/>
        <dsp:cNvSpPr/>
      </dsp:nvSpPr>
      <dsp:spPr>
        <a:xfrm>
          <a:off x="0" y="3450507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6310E-3C82-4484-BCB4-0FAF71FB81C2}">
      <dsp:nvSpPr>
        <dsp:cNvPr id="0" name=""/>
        <dsp:cNvSpPr/>
      </dsp:nvSpPr>
      <dsp:spPr>
        <a:xfrm>
          <a:off x="278194" y="3657428"/>
          <a:ext cx="505808" cy="505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ADA2D-C1CD-405C-AC25-9E68EFAAE14D}">
      <dsp:nvSpPr>
        <dsp:cNvPr id="0" name=""/>
        <dsp:cNvSpPr/>
      </dsp:nvSpPr>
      <dsp:spPr>
        <a:xfrm>
          <a:off x="1062197" y="3450507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Compute Betti Numbers</a:t>
          </a:r>
          <a:endParaRPr lang="en-US" sz="2200" kern="1200"/>
        </a:p>
      </dsp:txBody>
      <dsp:txXfrm>
        <a:off x="1062197" y="3450507"/>
        <a:ext cx="5666707" cy="919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976C2-81A3-4AF5-9CF0-6861C07DF34A}">
      <dsp:nvSpPr>
        <dsp:cNvPr id="0" name=""/>
        <dsp:cNvSpPr/>
      </dsp:nvSpPr>
      <dsp:spPr>
        <a:xfrm>
          <a:off x="547592" y="4196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7890-DE15-4446-A411-414365CB7B76}">
      <dsp:nvSpPr>
        <dsp:cNvPr id="0" name=""/>
        <dsp:cNvSpPr/>
      </dsp:nvSpPr>
      <dsp:spPr>
        <a:xfrm>
          <a:off x="781592" y="6536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40060-7547-4219-B404-3262E8A3AFEC}">
      <dsp:nvSpPr>
        <dsp:cNvPr id="0" name=""/>
        <dsp:cNvSpPr/>
      </dsp:nvSpPr>
      <dsp:spPr>
        <a:xfrm>
          <a:off x="196591" y="1859631"/>
          <a:ext cx="1800000" cy="90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Input Layer</a:t>
          </a:r>
          <a:r>
            <a:rPr lang="en-US" sz="1100" kern="1200"/>
            <a:t>: Betti numbers (list of length 6 for each molecule)</a:t>
          </a:r>
        </a:p>
      </dsp:txBody>
      <dsp:txXfrm>
        <a:off x="196591" y="1859631"/>
        <a:ext cx="1800000" cy="908437"/>
      </dsp:txXfrm>
    </dsp:sp>
    <dsp:sp modelId="{422EB38E-9E51-4A1B-BD2F-3057F952C928}">
      <dsp:nvSpPr>
        <dsp:cNvPr id="0" name=""/>
        <dsp:cNvSpPr/>
      </dsp:nvSpPr>
      <dsp:spPr>
        <a:xfrm>
          <a:off x="2662592" y="4196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A03D2-4857-4192-A543-07510EDC0234}">
      <dsp:nvSpPr>
        <dsp:cNvPr id="0" name=""/>
        <dsp:cNvSpPr/>
      </dsp:nvSpPr>
      <dsp:spPr>
        <a:xfrm>
          <a:off x="2896592" y="6536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FE2F-CABD-483F-BF97-0F4D0535977C}">
      <dsp:nvSpPr>
        <dsp:cNvPr id="0" name=""/>
        <dsp:cNvSpPr/>
      </dsp:nvSpPr>
      <dsp:spPr>
        <a:xfrm>
          <a:off x="2311592" y="1859631"/>
          <a:ext cx="1800000" cy="90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Hidden Layer 1</a:t>
          </a:r>
          <a:r>
            <a:rPr lang="en-US" sz="1100" kern="1200" dirty="0"/>
            <a:t>: A</a:t>
          </a:r>
          <a:r>
            <a:rPr lang="en-US" sz="1100" b="1" kern="1200" dirty="0"/>
            <a:t> layer</a:t>
          </a:r>
          <a:r>
            <a:rPr lang="en-US" sz="1100" kern="1200" dirty="0"/>
            <a:t> with 64 units and </a:t>
          </a:r>
          <a:r>
            <a:rPr lang="en-US" sz="1100" kern="1200" dirty="0" err="1"/>
            <a:t>ReLU</a:t>
          </a:r>
          <a:r>
            <a:rPr lang="en-US" sz="1100" kern="1200" dirty="0"/>
            <a:t> activation to learn complex patterns from the input.</a:t>
          </a:r>
        </a:p>
      </dsp:txBody>
      <dsp:txXfrm>
        <a:off x="2311592" y="1859631"/>
        <a:ext cx="1800000" cy="908437"/>
      </dsp:txXfrm>
    </dsp:sp>
    <dsp:sp modelId="{A702DA5D-62F0-4E8F-8CCB-123140541DF0}">
      <dsp:nvSpPr>
        <dsp:cNvPr id="0" name=""/>
        <dsp:cNvSpPr/>
      </dsp:nvSpPr>
      <dsp:spPr>
        <a:xfrm>
          <a:off x="4777592" y="4196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0A9C9-67D2-43EB-B4E6-CF7D0099143C}">
      <dsp:nvSpPr>
        <dsp:cNvPr id="0" name=""/>
        <dsp:cNvSpPr/>
      </dsp:nvSpPr>
      <dsp:spPr>
        <a:xfrm>
          <a:off x="5011592" y="653631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EEDE4-F614-4346-9B1A-87F67AF23BB1}">
      <dsp:nvSpPr>
        <dsp:cNvPr id="0" name=""/>
        <dsp:cNvSpPr/>
      </dsp:nvSpPr>
      <dsp:spPr>
        <a:xfrm>
          <a:off x="4426592" y="1859631"/>
          <a:ext cx="1800000" cy="90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Hidden Layer 2</a:t>
          </a:r>
          <a:r>
            <a:rPr lang="en-US" sz="1100" kern="1200" dirty="0"/>
            <a:t>: A second</a:t>
          </a:r>
          <a:r>
            <a:rPr lang="en-US" sz="1100" b="1" kern="1200" dirty="0"/>
            <a:t> layer</a:t>
          </a:r>
          <a:r>
            <a:rPr lang="en-US" sz="1100" kern="1200" dirty="0"/>
            <a:t> with 128 units and </a:t>
          </a:r>
          <a:r>
            <a:rPr lang="en-US" sz="1100" kern="1200" dirty="0" err="1"/>
            <a:t>ReLU</a:t>
          </a:r>
          <a:r>
            <a:rPr lang="en-US" sz="1100" kern="1200" dirty="0"/>
            <a:t> activation, allowing the model to capture deeper relationships.</a:t>
          </a:r>
        </a:p>
      </dsp:txBody>
      <dsp:txXfrm>
        <a:off x="4426592" y="1859631"/>
        <a:ext cx="1800000" cy="908437"/>
      </dsp:txXfrm>
    </dsp:sp>
    <dsp:sp modelId="{9A9BA8A5-06D6-48A4-84E8-436E6D8293E8}">
      <dsp:nvSpPr>
        <dsp:cNvPr id="0" name=""/>
        <dsp:cNvSpPr/>
      </dsp:nvSpPr>
      <dsp:spPr>
        <a:xfrm>
          <a:off x="6892592" y="4196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7AE22-905E-44F3-A717-68E2DF1A460D}">
      <dsp:nvSpPr>
        <dsp:cNvPr id="0" name=""/>
        <dsp:cNvSpPr/>
      </dsp:nvSpPr>
      <dsp:spPr>
        <a:xfrm>
          <a:off x="7126592" y="653631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561A6-835A-40E4-92B3-804F9C1FE53D}">
      <dsp:nvSpPr>
        <dsp:cNvPr id="0" name=""/>
        <dsp:cNvSpPr/>
      </dsp:nvSpPr>
      <dsp:spPr>
        <a:xfrm>
          <a:off x="6541592" y="1859631"/>
          <a:ext cx="1800000" cy="90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Hidden Layer 3</a:t>
          </a:r>
          <a:r>
            <a:rPr lang="en-US" sz="1100" kern="1200" dirty="0"/>
            <a:t>: A third</a:t>
          </a:r>
          <a:r>
            <a:rPr lang="en-US" sz="1100" b="1" kern="1200" dirty="0"/>
            <a:t> layer</a:t>
          </a:r>
          <a:r>
            <a:rPr lang="en-US" sz="1100" kern="1200" dirty="0"/>
            <a:t> with 64 units and </a:t>
          </a:r>
          <a:r>
            <a:rPr lang="en-US" sz="1100" kern="1200" dirty="0" err="1"/>
            <a:t>ReLU</a:t>
          </a:r>
          <a:r>
            <a:rPr lang="en-US" sz="1100" kern="1200" dirty="0"/>
            <a:t> activation, refining the learned features.</a:t>
          </a:r>
        </a:p>
      </dsp:txBody>
      <dsp:txXfrm>
        <a:off x="6541592" y="1859631"/>
        <a:ext cx="1800000" cy="908437"/>
      </dsp:txXfrm>
    </dsp:sp>
    <dsp:sp modelId="{8AD0E6EE-2FF4-46F0-8E8B-957BAB9849DF}">
      <dsp:nvSpPr>
        <dsp:cNvPr id="0" name=""/>
        <dsp:cNvSpPr/>
      </dsp:nvSpPr>
      <dsp:spPr>
        <a:xfrm>
          <a:off x="9007592" y="4196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81AFF-370A-4BA4-8457-C30C4750EE5F}">
      <dsp:nvSpPr>
        <dsp:cNvPr id="0" name=""/>
        <dsp:cNvSpPr/>
      </dsp:nvSpPr>
      <dsp:spPr>
        <a:xfrm>
          <a:off x="9241592" y="6536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C68AC-9E82-4342-AE20-E8203DC861C8}">
      <dsp:nvSpPr>
        <dsp:cNvPr id="0" name=""/>
        <dsp:cNvSpPr/>
      </dsp:nvSpPr>
      <dsp:spPr>
        <a:xfrm>
          <a:off x="8656592" y="1859631"/>
          <a:ext cx="1800000" cy="90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Output Layer</a:t>
          </a:r>
          <a:r>
            <a:rPr lang="en-US" sz="1100" kern="1200" dirty="0"/>
            <a:t>: The final layer has </a:t>
          </a:r>
          <a:r>
            <a:rPr lang="en-US" sz="1100" b="1" kern="1200" dirty="0"/>
            <a:t>17 units</a:t>
          </a:r>
          <a:r>
            <a:rPr lang="en-US" sz="1100" kern="1200" dirty="0"/>
            <a:t> with a </a:t>
          </a:r>
          <a:r>
            <a:rPr lang="en-US" sz="1100" b="1" kern="1200" dirty="0"/>
            <a:t>linear activation</a:t>
          </a:r>
          <a:r>
            <a:rPr lang="en-US" sz="1100" kern="1200" dirty="0"/>
            <a:t>, predicting 17 continuous properties for each molecule.</a:t>
          </a:r>
        </a:p>
      </dsp:txBody>
      <dsp:txXfrm>
        <a:off x="8656592" y="1859631"/>
        <a:ext cx="1800000" cy="90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054F-336D-C2D1-6FB7-233835E3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160" b="165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10C40-EC2B-1353-6D04-167CEE14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Homology Fed</a:t>
            </a:r>
            <a:br>
              <a:rPr lang="en-US" dirty="0"/>
            </a:br>
            <a:r>
              <a:rPr lang="en-US" dirty="0"/>
              <a:t>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63A8-ECF7-EBDF-D938-ED2AE168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Dilan </a:t>
            </a:r>
            <a:r>
              <a:rPr lang="en-US" dirty="0" err="1"/>
              <a:t>Karaguler</a:t>
            </a:r>
            <a:r>
              <a:rPr lang="en-US"/>
              <a:t>, CMSE802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6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3E2AD-AAEE-FD56-03A4-91C46487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Structure of Neural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05D73-16C8-D5F8-AE39-E097AB61E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6865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01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6C4D-31F2-1E31-F207-BD51544A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1AE6-B2C5-F91B-B3D3-40A553EE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: The model is optimized using </a:t>
            </a:r>
            <a:r>
              <a:rPr lang="en-US" b="1" dirty="0"/>
              <a:t>Adam</a:t>
            </a:r>
            <a:r>
              <a:rPr lang="en-US" dirty="0"/>
              <a:t>, which adjusts the learning rate during training for better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</a:t>
            </a:r>
            <a:r>
              <a:rPr lang="en-US" dirty="0"/>
              <a:t>: </a:t>
            </a:r>
            <a:r>
              <a:rPr lang="en-US" b="1" dirty="0"/>
              <a:t>Mean Squared Error (MSE)</a:t>
            </a:r>
            <a:r>
              <a:rPr lang="en-US" dirty="0"/>
              <a:t> is used to minimize the error between predicted and true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: The </a:t>
            </a:r>
            <a:r>
              <a:rPr lang="en-US" b="1" dirty="0"/>
              <a:t>Mean Absolute Error (MAE)</a:t>
            </a:r>
            <a:r>
              <a:rPr lang="en-US" dirty="0"/>
              <a:t> is tracked to evaluate prediction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1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3D85D-87C3-615C-145A-F5F3041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796" y="875223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39D27-65AA-53EE-F4E0-8D0A83BD9F55}"/>
              </a:ext>
            </a:extLst>
          </p:cNvPr>
          <p:cNvSpPr txBox="1"/>
          <p:nvPr/>
        </p:nvSpPr>
        <p:spPr>
          <a:xfrm>
            <a:off x="7997646" y="1598498"/>
            <a:ext cx="3920219" cy="380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Dipole Moment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Isotropic Polarizability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Highest Occupied Molecular Orbital Energy (HOMO)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Lowest Unoccupied Molecular Orbital Energy (LUMO)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Gap Between HOMO and LUMO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Electronic Spatial Extent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Zero Point Vibrational Energy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Internal Energy at 0K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Internal Energy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Enthalpy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Free Energy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Heat Capacity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Atomization Energy at 0K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Atomization Energy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Atomization Enthalpy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Atomization Free Energy at 298.15K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Rotational Constant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Rotational Constant (2nd value)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Rotational Constant (3rd value)</a:t>
            </a:r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4ECB716-3005-F70F-50AF-53FB62BC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667" y="2012744"/>
            <a:ext cx="6254910" cy="3096181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8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0D0-AA4A-5636-A165-49E77D49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1BAB-A193-297D-EBA6-C32B69AE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42C1-3A1B-A9AE-FCBF-E3C1580A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1CAE35-975A-5DDD-3CA3-98CA41C19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292658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EBE8-2D70-135C-16F7-01161830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F43B-2686-5325-F3FF-7DCA1D9C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>
            <a:normAutofit/>
          </a:bodyPr>
          <a:lstStyle/>
          <a:p>
            <a:r>
              <a:rPr lang="en-US" dirty="0"/>
              <a:t>How can topological features (like homology, persistent or Mayer homology) be used to enhance data analysis of graph/network dataset?</a:t>
            </a:r>
          </a:p>
          <a:p>
            <a:endParaRPr lang="en-US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A832BF5B-29E8-D84B-AAA3-02FC8D82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4" b="1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39351-ACF4-F0E9-E5E6-B8F437E9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 Background</a:t>
            </a:r>
          </a:p>
        </p:txBody>
      </p:sp>
    </p:spTree>
    <p:extLst>
      <p:ext uri="{BB962C8B-B14F-4D97-AF65-F5344CB8AC3E}">
        <p14:creationId xmlns:p14="http://schemas.microsoft.com/office/powerpoint/2010/main" val="269274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C144E-72C3-38EA-185B-D45075A3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n-US" dirty="0"/>
              <a:t>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5DBD-14F0-2ACF-E75F-AD4EAAD7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261699"/>
            <a:ext cx="6259927" cy="31885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Homology is a topological invariant that helps understand the shape and structure of a space by analyzing its "holes" in different dimensions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Homology Groups</a:t>
            </a:r>
            <a:r>
              <a:rPr lang="en-US" sz="1800" dirty="0"/>
              <a:t>: The homology groups capture the number of independent "holes" in a space at different dimensions: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H_0: Captures connected components of a space (0-dimensional holes).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H_1​: Captures loops or cycles (1-dimensional holes).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H_2​: Captures voids or cavities (2-dimensional holes), and so 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Betti Numbers: The dimension of the homology groups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5" name="Picture 4" descr="A close up of a white object&#10;&#10;Description automatically generated">
            <a:extLst>
              <a:ext uri="{FF2B5EF4-FFF2-40B4-BE49-F238E27FC236}">
                <a16:creationId xmlns:a16="http://schemas.microsoft.com/office/drawing/2014/main" id="{412677FC-BDA8-69CA-C8CC-072A8F90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77" y="3159950"/>
            <a:ext cx="4393257" cy="8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5D653-BFB5-21B9-0F76-1C773ACC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dirty="0"/>
              <a:t>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47A1-794E-131E-1136-36972232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Basic Terminology</a:t>
            </a:r>
            <a:r>
              <a:rPr lang="en-US" sz="2200"/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Vertex (Node)</a:t>
            </a:r>
            <a:r>
              <a:rPr lang="en-US" sz="2200"/>
              <a:t>: A point representing an object in the graph.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Edge</a:t>
            </a:r>
            <a:r>
              <a:rPr lang="en-US" sz="2200"/>
              <a:t>: A connection between two vertices.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Directed vs. Undirected Graphs</a:t>
            </a:r>
            <a:r>
              <a:rPr lang="en-US" sz="2200"/>
              <a:t>: In directed graphs (digraphs), edges have a direction (from one vertex to another). In undirected graphs, the edges do not have direction.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0C19C-DCB8-5491-8D40-017920C6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A0059-97C4-E8E7-E027-51474A5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Dataset QM9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232C-0C29-8F26-5AD6-37A45B99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QM9</a:t>
            </a:r>
            <a:r>
              <a:rPr lang="en-US" dirty="0"/>
              <a:t> dataset consists of quantum mechanical properties for 134,000 small organic molecules (up to 9 atoms) consisting of hydrogen, carbon, nitrogen, and oxygen. It is commonly used in computational chemistry and molecular machine learning.</a:t>
            </a:r>
          </a:p>
          <a:p>
            <a:r>
              <a:rPr lang="en-US" dirty="0"/>
              <a:t>Location of atoms in each molecule is provided. 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FAAFE-C38F-9D8E-61D3-0225FD5A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Why QM9?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35FB8A4-D785-3757-CBB8-007067020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6816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04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1307-9E2B-246C-89A7-49935C6E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/>
              <a:t>Preprocess of QM9 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433816-CC67-BC0A-46C7-B267C972A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19340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25982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558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</vt:lpstr>
      <vt:lpstr>Seaford Display</vt:lpstr>
      <vt:lpstr>System Font Regular</vt:lpstr>
      <vt:lpstr>Tenorite</vt:lpstr>
      <vt:lpstr>MadridVTI</vt:lpstr>
      <vt:lpstr>Homology Fed neural networks </vt:lpstr>
      <vt:lpstr>Outline</vt:lpstr>
      <vt:lpstr>Motivation</vt:lpstr>
      <vt:lpstr>Math Background</vt:lpstr>
      <vt:lpstr>Homology</vt:lpstr>
      <vt:lpstr>Graph Theory</vt:lpstr>
      <vt:lpstr>Dataset QM9</vt:lpstr>
      <vt:lpstr>Why QM9?</vt:lpstr>
      <vt:lpstr>Preprocess of QM9 dataset</vt:lpstr>
      <vt:lpstr>Structure of Neural Network</vt:lpstr>
      <vt:lpstr>Model Compilation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Dilan Karagüler</dc:creator>
  <cp:lastModifiedBy>Dilan Karagüler</cp:lastModifiedBy>
  <cp:revision>2</cp:revision>
  <dcterms:created xsi:type="dcterms:W3CDTF">2024-12-02T00:41:04Z</dcterms:created>
  <dcterms:modified xsi:type="dcterms:W3CDTF">2024-12-03T05:11:06Z</dcterms:modified>
</cp:coreProperties>
</file>