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A81AC-FC32-4F1C-9DAD-A6314DDF1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C204F8-8369-44F8-9508-73CA735E0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BDF022-26B4-4C02-836E-9F77A600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1943-D257-40B2-B266-43A09226EB0E}" type="datetimeFigureOut">
              <a:rPr lang="es-CR" smtClean="0"/>
              <a:t>14/6/2024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29ED81-9AD6-4B49-A5E7-FB5C4F36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FC1B64-DBBF-41DA-AC8A-2131D5D7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9FC6-CE85-48C3-A232-DB4C39E0BA5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5578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E8781-D566-417B-B93E-6CC201F1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F583C0-3EF8-420C-8322-AF2AE3429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DB3A59-53E5-4EA5-BCC1-EF8F0436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1943-D257-40B2-B266-43A09226EB0E}" type="datetimeFigureOut">
              <a:rPr lang="es-CR" smtClean="0"/>
              <a:t>14/6/2024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6D31D2-9DB2-42CE-A0B3-AB602A13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ED0623-2F48-4451-B64F-28C138E0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9FC6-CE85-48C3-A232-DB4C39E0BA5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499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1914D3-22C7-4293-9AD2-2FAA10BE8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EE491B-B1C4-4ED9-AE2C-9F096FD63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64A7F2-10B1-4571-BFC4-EA1338FC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1943-D257-40B2-B266-43A09226EB0E}" type="datetimeFigureOut">
              <a:rPr lang="es-CR" smtClean="0"/>
              <a:t>14/6/2024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726863-B18C-4DFB-890C-EC122941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9B7D36-EC07-436F-A59C-7B2CAAFA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9FC6-CE85-48C3-A232-DB4C39E0BA5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851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229BB-17B1-4CA6-9E6E-FB204594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0F1637-8C18-499F-95C6-C7C48B0A5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AAEBCD-A547-455D-AED2-F1634F88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1943-D257-40B2-B266-43A09226EB0E}" type="datetimeFigureOut">
              <a:rPr lang="es-CR" smtClean="0"/>
              <a:t>14/6/2024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83061B-D769-4DBA-A330-83999CAC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EDE89-0F3F-42AF-B459-AABD5393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9FC6-CE85-48C3-A232-DB4C39E0BA5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2261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FE804-11EE-4D8A-B134-72AEBC38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02370B-ABD2-4578-9CF0-C11148307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C4F122-9E05-4BAB-B838-0C5F0CC3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1943-D257-40B2-B266-43A09226EB0E}" type="datetimeFigureOut">
              <a:rPr lang="es-CR" smtClean="0"/>
              <a:t>14/6/2024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47525D-7CB0-46BD-A400-E1F1CF7B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DBFBAD-1D11-4BA2-B9B5-B9FB7284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9FC6-CE85-48C3-A232-DB4C39E0BA5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3960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22E34-25D5-4A4D-840F-245AF5DD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C87F02-AD14-4ADC-9C83-A235F0F5C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619B62-652D-4B34-8F33-E809FB119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BBE982-DA36-4945-9566-532AF53C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1943-D257-40B2-B266-43A09226EB0E}" type="datetimeFigureOut">
              <a:rPr lang="es-CR" smtClean="0"/>
              <a:t>14/6/2024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68A20D-A085-4BF4-9770-D29F3AEE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4DC474-5E12-4F6A-B8E8-8B1C29AB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9FC6-CE85-48C3-A232-DB4C39E0BA5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4895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F6958-1FB4-413A-AFF1-17E646DE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BD28C9-2050-4853-8E45-A5113E9B5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FABC32-55CD-47E6-AFB2-FFF2DF981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E5698BC-35E9-48FC-8F46-49DCE026A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C8BBF6-85BA-4587-9E57-372C997B3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D00DB6-D7C1-435F-B47F-6942DA8A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1943-D257-40B2-B266-43A09226EB0E}" type="datetimeFigureOut">
              <a:rPr lang="es-CR" smtClean="0"/>
              <a:t>14/6/2024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27A3E7-B064-47BE-8A97-63459D5D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171FF8-4140-433F-8E9D-A65C18AC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9FC6-CE85-48C3-A232-DB4C39E0BA5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4833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B8627-706E-4F1B-94E9-9DFFA9A2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B50D56-9CA4-4D74-B53B-C2BFF10C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1943-D257-40B2-B266-43A09226EB0E}" type="datetimeFigureOut">
              <a:rPr lang="es-CR" smtClean="0"/>
              <a:t>14/6/2024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12A2AC-42DD-4553-BAA7-FFEC4CC2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C76CD3-ED89-4720-BF42-086037B7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9FC6-CE85-48C3-A232-DB4C39E0BA5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4773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9834B6-6FA5-4E0B-A5F3-390EC515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1943-D257-40B2-B266-43A09226EB0E}" type="datetimeFigureOut">
              <a:rPr lang="es-CR" smtClean="0"/>
              <a:t>14/6/2024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A6C4BE-76BE-4214-92FB-12903B65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5FA76B-E08F-4F8F-9530-02401837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9FC6-CE85-48C3-A232-DB4C39E0BA5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0650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4823E-8CFD-4409-AA76-D77F5131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8768F3-C950-496F-8D10-D12DEE88C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F1437E-5B7E-4B36-BBEF-4BBF8BB6F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1DD5DA-59AD-43FD-938F-4A77388D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1943-D257-40B2-B266-43A09226EB0E}" type="datetimeFigureOut">
              <a:rPr lang="es-CR" smtClean="0"/>
              <a:t>14/6/2024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0FBE47-C826-40E3-BF5C-45A59D3D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7AB3AE-0B67-428A-AE85-75CFEDA9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9FC6-CE85-48C3-A232-DB4C39E0BA5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2455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D812F-73EC-4208-8AD4-E4CD3CDB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CD04FA-557B-45E4-96A7-7AF6AEB92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269AA7-9E6E-4915-8787-62895E76B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72FAC9-AE9F-4FE6-A608-D3362B6F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1943-D257-40B2-B266-43A09226EB0E}" type="datetimeFigureOut">
              <a:rPr lang="es-CR" smtClean="0"/>
              <a:t>14/6/2024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E37AD1-2C9E-448A-9778-162C0557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836D4A-1C3F-4153-86FE-142D3474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9FC6-CE85-48C3-A232-DB4C39E0BA5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6166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06848B-AA31-46ED-8F77-E36E8739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6C608C-17AA-4F50-9E96-79A20AC2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FBFB9D-016A-4CF5-8BC3-EBBF99120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1943-D257-40B2-B266-43A09226EB0E}" type="datetimeFigureOut">
              <a:rPr lang="es-CR" smtClean="0"/>
              <a:t>14/6/2024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0C5617-0638-4EB1-8527-56B7BC00A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7469F2-BB49-475B-9F7A-DFC93A611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F9FC6-CE85-48C3-A232-DB4C39E0BA5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4493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a de flujo: terminador 2">
            <a:extLst>
              <a:ext uri="{FF2B5EF4-FFF2-40B4-BE49-F238E27FC236}">
                <a16:creationId xmlns:a16="http://schemas.microsoft.com/office/drawing/2014/main" id="{5F600FA9-0201-40D5-A5BC-4DA2B9C63AAB}"/>
              </a:ext>
            </a:extLst>
          </p:cNvPr>
          <p:cNvSpPr/>
          <p:nvPr/>
        </p:nvSpPr>
        <p:spPr>
          <a:xfrm>
            <a:off x="201335" y="176169"/>
            <a:ext cx="1593909" cy="27683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</a:t>
            </a:r>
            <a:endParaRPr lang="es-CR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A8CF87A-9AAE-4CC0-9F2B-B66521423D65}"/>
              </a:ext>
            </a:extLst>
          </p:cNvPr>
          <p:cNvCxnSpPr>
            <a:stCxn id="3" idx="2"/>
          </p:cNvCxnSpPr>
          <p:nvPr/>
        </p:nvCxnSpPr>
        <p:spPr>
          <a:xfrm flipH="1">
            <a:off x="998289" y="453006"/>
            <a:ext cx="1" cy="57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AF4D70C-7F3D-4D6E-BFA8-4C37FA011E07}"/>
              </a:ext>
            </a:extLst>
          </p:cNvPr>
          <p:cNvCxnSpPr>
            <a:cxnSpLocks/>
            <a:stCxn id="14" idx="5"/>
            <a:endCxn id="13" idx="1"/>
          </p:cNvCxnSpPr>
          <p:nvPr/>
        </p:nvCxnSpPr>
        <p:spPr>
          <a:xfrm flipV="1">
            <a:off x="1706317" y="1450251"/>
            <a:ext cx="1378741" cy="6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grama de flujo: decisión 12">
            <a:extLst>
              <a:ext uri="{FF2B5EF4-FFF2-40B4-BE49-F238E27FC236}">
                <a16:creationId xmlns:a16="http://schemas.microsoft.com/office/drawing/2014/main" id="{EDEB89D4-3E34-424D-8FA7-2B7E11AF618C}"/>
              </a:ext>
            </a:extLst>
          </p:cNvPr>
          <p:cNvSpPr/>
          <p:nvPr/>
        </p:nvSpPr>
        <p:spPr>
          <a:xfrm>
            <a:off x="3085058" y="919648"/>
            <a:ext cx="1417732" cy="10612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Si es papel </a:t>
            </a:r>
            <a:endParaRPr lang="es-CR" dirty="0"/>
          </a:p>
        </p:txBody>
      </p:sp>
      <p:sp>
        <p:nvSpPr>
          <p:cNvPr id="14" name="Diagrama de flujo: datos 13">
            <a:extLst>
              <a:ext uri="{FF2B5EF4-FFF2-40B4-BE49-F238E27FC236}">
                <a16:creationId xmlns:a16="http://schemas.microsoft.com/office/drawing/2014/main" id="{11BE4A7F-37D8-4EAF-8763-ED9B0FEC1DDC}"/>
              </a:ext>
            </a:extLst>
          </p:cNvPr>
          <p:cNvSpPr/>
          <p:nvPr/>
        </p:nvSpPr>
        <p:spPr>
          <a:xfrm>
            <a:off x="113257" y="1023457"/>
            <a:ext cx="1770067" cy="98151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consume el producto </a:t>
            </a:r>
            <a:endParaRPr lang="es-CR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60397AC-6605-45BC-B0C2-B3E4B919078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502790" y="1450251"/>
            <a:ext cx="669036" cy="41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A01366C-F887-44CF-A92C-09A2C1C59EE3}"/>
              </a:ext>
            </a:extLst>
          </p:cNvPr>
          <p:cNvSpPr/>
          <p:nvPr/>
        </p:nvSpPr>
        <p:spPr>
          <a:xfrm>
            <a:off x="4958598" y="1862277"/>
            <a:ext cx="1324056" cy="71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camion</a:t>
            </a:r>
            <a:r>
              <a:rPr lang="es-MX" dirty="0"/>
              <a:t> pasa</a:t>
            </a:r>
            <a:endParaRPr lang="es-CR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03C476D-0106-40B1-91E8-0C0057CEC912}"/>
              </a:ext>
            </a:extLst>
          </p:cNvPr>
          <p:cNvSpPr txBox="1"/>
          <p:nvPr/>
        </p:nvSpPr>
        <p:spPr>
          <a:xfrm>
            <a:off x="4837308" y="1331675"/>
            <a:ext cx="34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</a:t>
            </a:r>
            <a:endParaRPr lang="es-CR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D75A7A94-4CEF-47FF-9AB2-C93C26AE57AC}"/>
              </a:ext>
            </a:extLst>
          </p:cNvPr>
          <p:cNvCxnSpPr/>
          <p:nvPr/>
        </p:nvCxnSpPr>
        <p:spPr>
          <a:xfrm flipH="1">
            <a:off x="2231481" y="1589876"/>
            <a:ext cx="1057013" cy="866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agrama de flujo: decisión 29">
            <a:extLst>
              <a:ext uri="{FF2B5EF4-FFF2-40B4-BE49-F238E27FC236}">
                <a16:creationId xmlns:a16="http://schemas.microsoft.com/office/drawing/2014/main" id="{675DC880-D375-42F0-B416-0997513B7F7F}"/>
              </a:ext>
            </a:extLst>
          </p:cNvPr>
          <p:cNvSpPr/>
          <p:nvPr/>
        </p:nvSpPr>
        <p:spPr>
          <a:xfrm>
            <a:off x="1431020" y="2323874"/>
            <a:ext cx="1476463" cy="98148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Si es vidrio </a:t>
            </a:r>
            <a:endParaRPr lang="es-CR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B4C69F7-D883-4C5A-86B8-4C7AA5F4E29B}"/>
              </a:ext>
            </a:extLst>
          </p:cNvPr>
          <p:cNvSpPr txBox="1"/>
          <p:nvPr/>
        </p:nvSpPr>
        <p:spPr>
          <a:xfrm>
            <a:off x="2319561" y="1677611"/>
            <a:ext cx="47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</a:t>
            </a:r>
            <a:endParaRPr lang="es-CR" dirty="0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E2A9B1C9-CF1F-407F-9BF4-ACE6B855854D}"/>
              </a:ext>
            </a:extLst>
          </p:cNvPr>
          <p:cNvCxnSpPr>
            <a:stCxn id="30" idx="3"/>
          </p:cNvCxnSpPr>
          <p:nvPr/>
        </p:nvCxnSpPr>
        <p:spPr>
          <a:xfrm>
            <a:off x="2907483" y="2814617"/>
            <a:ext cx="518724" cy="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94E53D4-1E91-4DE2-8489-9780F9E81170}"/>
              </a:ext>
            </a:extLst>
          </p:cNvPr>
          <p:cNvSpPr/>
          <p:nvPr/>
        </p:nvSpPr>
        <p:spPr>
          <a:xfrm>
            <a:off x="3363291" y="2511456"/>
            <a:ext cx="1139499" cy="71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Camion</a:t>
            </a:r>
            <a:r>
              <a:rPr lang="es-MX" dirty="0"/>
              <a:t> pasa </a:t>
            </a:r>
            <a:endParaRPr lang="es-CR" dirty="0"/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34A45C0-2070-44D3-AA2F-6B400DDF2E1F}"/>
              </a:ext>
            </a:extLst>
          </p:cNvPr>
          <p:cNvCxnSpPr>
            <a:stCxn id="30" idx="2"/>
          </p:cNvCxnSpPr>
          <p:nvPr/>
        </p:nvCxnSpPr>
        <p:spPr>
          <a:xfrm flipH="1">
            <a:off x="2169251" y="3305360"/>
            <a:ext cx="1" cy="595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grama de flujo: decisión 42">
            <a:extLst>
              <a:ext uri="{FF2B5EF4-FFF2-40B4-BE49-F238E27FC236}">
                <a16:creationId xmlns:a16="http://schemas.microsoft.com/office/drawing/2014/main" id="{8CAF2116-A06A-4077-8274-42A0C960E251}"/>
              </a:ext>
            </a:extLst>
          </p:cNvPr>
          <p:cNvSpPr/>
          <p:nvPr/>
        </p:nvSpPr>
        <p:spPr>
          <a:xfrm>
            <a:off x="1240535" y="3900881"/>
            <a:ext cx="1857431" cy="98148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Si es </a:t>
            </a:r>
            <a:r>
              <a:rPr lang="es-MX" dirty="0" err="1"/>
              <a:t>plastico</a:t>
            </a:r>
            <a:endParaRPr lang="es-CR" dirty="0"/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3D7B5D81-29AC-4792-97C8-D20E77CA7143}"/>
              </a:ext>
            </a:extLst>
          </p:cNvPr>
          <p:cNvCxnSpPr>
            <a:stCxn id="43" idx="3"/>
          </p:cNvCxnSpPr>
          <p:nvPr/>
        </p:nvCxnSpPr>
        <p:spPr>
          <a:xfrm>
            <a:off x="3097966" y="4391624"/>
            <a:ext cx="69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8BD9189-23D2-4656-B407-AB182F476F05}"/>
              </a:ext>
            </a:extLst>
          </p:cNvPr>
          <p:cNvSpPr/>
          <p:nvPr/>
        </p:nvSpPr>
        <p:spPr>
          <a:xfrm>
            <a:off x="3778560" y="4068652"/>
            <a:ext cx="1324056" cy="717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Camion</a:t>
            </a:r>
            <a:r>
              <a:rPr lang="es-MX" dirty="0"/>
              <a:t> pasa </a:t>
            </a:r>
            <a:endParaRPr lang="es-CR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189C3675-6830-4A95-9F33-54701F3BC3C9}"/>
              </a:ext>
            </a:extLst>
          </p:cNvPr>
          <p:cNvSpPr txBox="1"/>
          <p:nvPr/>
        </p:nvSpPr>
        <p:spPr>
          <a:xfrm>
            <a:off x="2907483" y="2511456"/>
            <a:ext cx="38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</a:t>
            </a:r>
            <a:endParaRPr lang="es-CR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9420F9E-CB55-4D61-B1FC-329E8F9E9729}"/>
              </a:ext>
            </a:extLst>
          </p:cNvPr>
          <p:cNvSpPr txBox="1"/>
          <p:nvPr/>
        </p:nvSpPr>
        <p:spPr>
          <a:xfrm>
            <a:off x="3172792" y="3900881"/>
            <a:ext cx="38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</a:t>
            </a:r>
            <a:endParaRPr lang="es-CR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71BCDDB-7C82-4119-989B-36B4D68F4F5B}"/>
              </a:ext>
            </a:extLst>
          </p:cNvPr>
          <p:cNvSpPr txBox="1"/>
          <p:nvPr/>
        </p:nvSpPr>
        <p:spPr>
          <a:xfrm>
            <a:off x="1646612" y="3384022"/>
            <a:ext cx="47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</a:t>
            </a:r>
            <a:endParaRPr lang="es-CR" dirty="0"/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5B36AF3F-1637-4202-B9AF-09BCAE2D4B0D}"/>
              </a:ext>
            </a:extLst>
          </p:cNvPr>
          <p:cNvCxnSpPr>
            <a:stCxn id="43" idx="2"/>
          </p:cNvCxnSpPr>
          <p:nvPr/>
        </p:nvCxnSpPr>
        <p:spPr>
          <a:xfrm flipH="1">
            <a:off x="2169250" y="4882367"/>
            <a:ext cx="1" cy="75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iagrama de flujo: decisión 51">
            <a:extLst>
              <a:ext uri="{FF2B5EF4-FFF2-40B4-BE49-F238E27FC236}">
                <a16:creationId xmlns:a16="http://schemas.microsoft.com/office/drawing/2014/main" id="{4364F049-0910-419F-818E-609891E6D291}"/>
              </a:ext>
            </a:extLst>
          </p:cNvPr>
          <p:cNvSpPr/>
          <p:nvPr/>
        </p:nvSpPr>
        <p:spPr>
          <a:xfrm>
            <a:off x="1171664" y="5620649"/>
            <a:ext cx="1995181" cy="11575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Si no es ninguno</a:t>
            </a:r>
            <a:endParaRPr lang="es-CR" dirty="0"/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62003471-95E1-4F45-8EBE-D906AD94AD97}"/>
              </a:ext>
            </a:extLst>
          </p:cNvPr>
          <p:cNvCxnSpPr>
            <a:stCxn id="52" idx="3"/>
          </p:cNvCxnSpPr>
          <p:nvPr/>
        </p:nvCxnSpPr>
        <p:spPr>
          <a:xfrm flipV="1">
            <a:off x="3166845" y="6199422"/>
            <a:ext cx="10947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>
            <a:extLst>
              <a:ext uri="{FF2B5EF4-FFF2-40B4-BE49-F238E27FC236}">
                <a16:creationId xmlns:a16="http://schemas.microsoft.com/office/drawing/2014/main" id="{310C7BC5-A0A3-4F50-B0B2-807AB018DF4A}"/>
              </a:ext>
            </a:extLst>
          </p:cNvPr>
          <p:cNvSpPr/>
          <p:nvPr/>
        </p:nvSpPr>
        <p:spPr>
          <a:xfrm>
            <a:off x="4227372" y="5896385"/>
            <a:ext cx="1626764" cy="71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Pasa al siguiente barrio </a:t>
            </a:r>
            <a:endParaRPr lang="es-CR" dirty="0"/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B6D5F23B-0741-4293-A964-48C57A4F5CB0}"/>
              </a:ext>
            </a:extLst>
          </p:cNvPr>
          <p:cNvCxnSpPr>
            <a:stCxn id="55" idx="3"/>
          </p:cNvCxnSpPr>
          <p:nvPr/>
        </p:nvCxnSpPr>
        <p:spPr>
          <a:xfrm>
            <a:off x="5854136" y="6255068"/>
            <a:ext cx="1041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grama de flujo: terminador 57">
            <a:extLst>
              <a:ext uri="{FF2B5EF4-FFF2-40B4-BE49-F238E27FC236}">
                <a16:creationId xmlns:a16="http://schemas.microsoft.com/office/drawing/2014/main" id="{43DF719C-D94B-4989-8908-E3BB8A4EB6D4}"/>
              </a:ext>
            </a:extLst>
          </p:cNvPr>
          <p:cNvSpPr/>
          <p:nvPr/>
        </p:nvSpPr>
        <p:spPr>
          <a:xfrm>
            <a:off x="6914663" y="6063684"/>
            <a:ext cx="1954635" cy="3827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</a:t>
            </a:r>
            <a:endParaRPr lang="es-CR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17B368E-6287-43FA-BB04-04B895C46151}"/>
              </a:ext>
            </a:extLst>
          </p:cNvPr>
          <p:cNvSpPr txBox="1"/>
          <p:nvPr/>
        </p:nvSpPr>
        <p:spPr>
          <a:xfrm>
            <a:off x="3288494" y="5780015"/>
            <a:ext cx="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</a:t>
            </a:r>
            <a:endParaRPr lang="es-CR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490FF4E-F638-4291-918C-2CDD216B9512}"/>
              </a:ext>
            </a:extLst>
          </p:cNvPr>
          <p:cNvSpPr txBox="1"/>
          <p:nvPr/>
        </p:nvSpPr>
        <p:spPr>
          <a:xfrm>
            <a:off x="1431020" y="5083728"/>
            <a:ext cx="45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899936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36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Dilan Rodriguez Duran</dc:creator>
  <cp:lastModifiedBy>Dilan Rodriguez Duran</cp:lastModifiedBy>
  <cp:revision>8</cp:revision>
  <dcterms:created xsi:type="dcterms:W3CDTF">2024-06-13T01:36:10Z</dcterms:created>
  <dcterms:modified xsi:type="dcterms:W3CDTF">2024-06-14T18:19:48Z</dcterms:modified>
</cp:coreProperties>
</file>