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  <p:sldMasterId id="2147483756" r:id="rId3"/>
  </p:sldMasterIdLst>
  <p:notesMasterIdLst>
    <p:notesMasterId r:id="rId7"/>
  </p:notesMasterIdLst>
  <p:sldIdLst>
    <p:sldId id="256" r:id="rId4"/>
    <p:sldId id="308" r:id="rId5"/>
    <p:sldId id="5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>
      <p:cViewPr>
        <p:scale>
          <a:sx n="70" d="100"/>
          <a:sy n="70" d="100"/>
        </p:scale>
        <p:origin x="-13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5FA7A704-9F1C-4FD3-85D1-57AF2D7FD0E8}" type="datetimeFigureOut">
              <a:rPr/>
              <a:pPr/>
              <a:t>6/9/2006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F7EBFB8C-BBFF-4397-A51C-1E92596422A9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es-ES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es-ES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pic>
        <p:nvPicPr>
          <p:cNvPr id="11" name="10 Imagen" descr="PresentacionesPowerPointLimpias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9374" b="88849"/>
          <a:stretch>
            <a:fillRect/>
          </a:stretch>
        </p:blipFill>
        <p:spPr>
          <a:xfrm>
            <a:off x="0" y="6093296"/>
            <a:ext cx="971600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es-ES" sz="4000" b="1" cap="all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es-ES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  <p:pic>
        <p:nvPicPr>
          <p:cNvPr id="13" name="12 Imagen" descr="PresentacionesPowerPointLimpias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9374" b="88849"/>
          <a:stretch>
            <a:fillRect/>
          </a:stretch>
        </p:blipFill>
        <p:spPr>
          <a:xfrm>
            <a:off x="0" y="6093296"/>
            <a:ext cx="971600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es-ES" sz="4500" b="1" cap="none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es-ES" sz="1900" b="0">
                <a:solidFill>
                  <a:schemeClr val="tx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es-ES" sz="1900" b="0">
                <a:solidFill>
                  <a:schemeClr val="tx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es-ES" sz="2400"/>
            </a:lvl1pPr>
            <a:lvl2pPr>
              <a:lnSpc>
                <a:spcPct val="100000"/>
              </a:lnSpc>
              <a:spcBef>
                <a:spcPts val="700"/>
              </a:spcBef>
              <a:defRPr lang="es-ES" sz="2000"/>
            </a:lvl2pPr>
            <a:lvl3pPr>
              <a:lnSpc>
                <a:spcPct val="100000"/>
              </a:lnSpc>
              <a:spcBef>
                <a:spcPts val="700"/>
              </a:spcBef>
              <a:defRPr lang="es-ES" sz="1800"/>
            </a:lvl3pPr>
            <a:lvl4pPr>
              <a:lnSpc>
                <a:spcPct val="100000"/>
              </a:lnSpc>
              <a:spcBef>
                <a:spcPts val="700"/>
              </a:spcBef>
              <a:defRPr lang="es-ES" sz="1600"/>
            </a:lvl4pPr>
            <a:lvl5pPr>
              <a:lnSpc>
                <a:spcPct val="100000"/>
              </a:lnSpc>
              <a:spcBef>
                <a:spcPts val="700"/>
              </a:spcBef>
              <a:defRPr lang="es-ES"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es-ES" sz="2400"/>
            </a:lvl1pPr>
            <a:lvl2pPr>
              <a:lnSpc>
                <a:spcPct val="100000"/>
              </a:lnSpc>
              <a:spcBef>
                <a:spcPts val="700"/>
              </a:spcBef>
              <a:defRPr lang="es-ES" sz="2000"/>
            </a:lvl2pPr>
            <a:lvl3pPr>
              <a:lnSpc>
                <a:spcPct val="100000"/>
              </a:lnSpc>
              <a:spcBef>
                <a:spcPts val="700"/>
              </a:spcBef>
              <a:defRPr lang="es-ES" sz="1800"/>
            </a:lvl3pPr>
            <a:lvl4pPr>
              <a:lnSpc>
                <a:spcPct val="100000"/>
              </a:lnSpc>
              <a:spcBef>
                <a:spcPts val="700"/>
              </a:spcBef>
              <a:defRPr lang="es-ES" sz="1600"/>
            </a:lvl4pPr>
            <a:lvl5pPr>
              <a:lnSpc>
                <a:spcPct val="100000"/>
              </a:lnSpc>
              <a:spcBef>
                <a:spcPts val="700"/>
              </a:spcBef>
              <a:defRPr lang="es-ES"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es-ES" sz="2200" b="1" cap="all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es-ES" sz="14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es-ES" sz="2100" b="1"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6/9/2006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s-E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es-ES" sz="3200"/>
            </a:lvl1pPr>
            <a:extLst/>
          </a:lstStyle>
          <a:p>
            <a:pPr marL="0" algn="l"/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es-ES" sz="1400">
                <a:solidFill>
                  <a:srgbClr val="777777"/>
                </a:solidFill>
              </a:defRPr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es-ES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/>
              <a:pPr algn="r"/>
              <a:t>6/9/2006</a:t>
            </a:fld>
            <a:endParaRPr lang="es-E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es-ES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s-VE" dirty="0" smtClean="0"/>
              <a:t>Programación I – Prof. Desiree Chacón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es-ES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/>
              <a:pPr algn="ctr"/>
              <a:t>‹Nº›</a:t>
            </a:fld>
            <a:endParaRPr lang="es-E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pic>
        <p:nvPicPr>
          <p:cNvPr id="13" name="12 Imagen" descr="PresentacionesPowerPointLimpias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9374" b="88849"/>
          <a:stretch>
            <a:fillRect/>
          </a:stretch>
        </p:blipFill>
        <p:spPr>
          <a:xfrm>
            <a:off x="0" y="6093296"/>
            <a:ext cx="9716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FBF2-503E-4FF4-A58A-692D4A9EF4D6}" type="datetimeFigureOut">
              <a:rPr lang="es-VE" smtClean="0"/>
              <a:pPr/>
              <a:t>15/03/2012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EC7F-2C78-4E33-8F5C-25491E3AD7B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2633024"/>
          </a:xfrm>
        </p:spPr>
        <p:txBody>
          <a:bodyPr>
            <a:normAutofit/>
          </a:bodyPr>
          <a:lstStyle/>
          <a:p>
            <a:r>
              <a:rPr lang="es-ES" dirty="0" smtClean="0"/>
              <a:t>Programación I</a:t>
            </a:r>
            <a:br>
              <a:rPr lang="es-ES" dirty="0" smtClean="0"/>
            </a:br>
            <a:r>
              <a:rPr lang="es-ES" dirty="0" smtClean="0"/>
              <a:t>Borrar archivos físicamente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7406640" cy="1752600"/>
          </a:xfrm>
        </p:spPr>
        <p:txBody>
          <a:bodyPr/>
          <a:lstStyle/>
          <a:p>
            <a:r>
              <a:rPr lang="es-ES" dirty="0" smtClean="0"/>
              <a:t>Prof. Desiree Chacón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para borrar archivos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357298"/>
            <a:ext cx="7312856" cy="5072098"/>
          </a:xfrm>
        </p:spPr>
        <p:txBody>
          <a:bodyPr>
            <a:normAutofit fontScale="70000" lnSpcReduction="20000"/>
          </a:bodyPr>
          <a:lstStyle/>
          <a:p>
            <a:pPr marL="653796" indent="0">
              <a:lnSpc>
                <a:spcPct val="150000"/>
              </a:lnSpc>
            </a:pPr>
            <a:r>
              <a:rPr lang="es-VE" sz="3400" b="1" dirty="0" err="1" smtClean="0">
                <a:solidFill>
                  <a:schemeClr val="accent1">
                    <a:lumMod val="75000"/>
                  </a:schemeClr>
                </a:solidFill>
              </a:rPr>
              <a:t>Remove</a:t>
            </a:r>
            <a:r>
              <a:rPr lang="es-VE" dirty="0" smtClean="0"/>
              <a:t>: Esta función permite eliminar un archivo físicamente del disco. Es importante destacar que el archivo debe estar cerrado para poder eliminarlo y se debe indicar el nombre y la ruta completa del archivo</a:t>
            </a:r>
          </a:p>
          <a:p>
            <a:pPr marL="653796" indent="0">
              <a:lnSpc>
                <a:spcPct val="150000"/>
              </a:lnSpc>
            </a:pP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#</a:t>
            </a:r>
            <a:r>
              <a:rPr lang="es-VE" dirty="0" err="1" smtClean="0"/>
              <a:t>include</a:t>
            </a:r>
            <a:r>
              <a:rPr lang="es-VE" dirty="0" smtClean="0"/>
              <a:t> &lt;</a:t>
            </a:r>
            <a:r>
              <a:rPr lang="es-VE" dirty="0" err="1" smtClean="0"/>
              <a:t>stdio.h</a:t>
            </a:r>
            <a:r>
              <a:rPr lang="es-VE" dirty="0" smtClean="0"/>
              <a:t>&gt;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err="1" smtClean="0"/>
              <a:t>int</a:t>
            </a:r>
            <a:r>
              <a:rPr lang="es-VE" dirty="0" smtClean="0"/>
              <a:t> </a:t>
            </a:r>
            <a:r>
              <a:rPr lang="es-VE" dirty="0" err="1" smtClean="0"/>
              <a:t>main</a:t>
            </a:r>
            <a:r>
              <a:rPr lang="es-VE" dirty="0" smtClean="0"/>
              <a:t> </a:t>
            </a:r>
            <a:r>
              <a:rPr lang="es-VE" dirty="0" smtClean="0"/>
              <a:t>(){</a:t>
            </a: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  </a:t>
            </a:r>
            <a:r>
              <a:rPr lang="es-VE" dirty="0" err="1" smtClean="0"/>
              <a:t>if</a:t>
            </a:r>
            <a:r>
              <a:rPr lang="es-VE" dirty="0" smtClean="0"/>
              <a:t>( </a:t>
            </a:r>
            <a:r>
              <a:rPr lang="es-VE" dirty="0" err="1" smtClean="0">
                <a:solidFill>
                  <a:schemeClr val="accent1">
                    <a:lumMod val="75000"/>
                  </a:schemeClr>
                </a:solidFill>
              </a:rPr>
              <a:t>remove</a:t>
            </a:r>
            <a:r>
              <a:rPr lang="es-VE" dirty="0" smtClean="0"/>
              <a:t>( </a:t>
            </a:r>
            <a:r>
              <a:rPr lang="es-VE" dirty="0" smtClean="0"/>
              <a:t>“ruta_archivo.txt</a:t>
            </a:r>
            <a:r>
              <a:rPr lang="es-VE" dirty="0" smtClean="0"/>
              <a:t>" ) == -1 )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    </a:t>
            </a:r>
            <a:r>
              <a:rPr lang="es-VE" dirty="0" err="1" smtClean="0"/>
              <a:t>puts</a:t>
            </a:r>
            <a:r>
              <a:rPr lang="es-VE" dirty="0" smtClean="0"/>
              <a:t>(</a:t>
            </a:r>
            <a:r>
              <a:rPr lang="es-VE" dirty="0" smtClean="0"/>
              <a:t> "Error </a:t>
            </a:r>
            <a:r>
              <a:rPr lang="es-VE" dirty="0" err="1" smtClean="0"/>
              <a:t>deleting</a:t>
            </a:r>
            <a:r>
              <a:rPr lang="es-VE" dirty="0" smtClean="0"/>
              <a:t> </a:t>
            </a:r>
            <a:r>
              <a:rPr lang="es-VE" dirty="0" err="1" smtClean="0"/>
              <a:t>file</a:t>
            </a:r>
            <a:r>
              <a:rPr lang="es-VE" dirty="0" smtClean="0"/>
              <a:t>" );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  </a:t>
            </a:r>
            <a:r>
              <a:rPr lang="es-VE" dirty="0" err="1" smtClean="0"/>
              <a:t>else</a:t>
            </a: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    </a:t>
            </a:r>
            <a:r>
              <a:rPr lang="es-VE" dirty="0" err="1" smtClean="0"/>
              <a:t>puts</a:t>
            </a:r>
            <a:r>
              <a:rPr lang="es-VE" dirty="0" smtClean="0"/>
              <a:t>( "</a:t>
            </a:r>
            <a:r>
              <a:rPr lang="es-VE" dirty="0" err="1" smtClean="0"/>
              <a:t>File</a:t>
            </a:r>
            <a:r>
              <a:rPr lang="es-VE" dirty="0" smtClean="0"/>
              <a:t> </a:t>
            </a:r>
            <a:r>
              <a:rPr lang="es-VE" dirty="0" err="1" smtClean="0"/>
              <a:t>successfully</a:t>
            </a:r>
            <a:r>
              <a:rPr lang="es-VE" dirty="0" smtClean="0"/>
              <a:t> </a:t>
            </a:r>
            <a:r>
              <a:rPr lang="es-VE" dirty="0" err="1" smtClean="0"/>
              <a:t>deleted</a:t>
            </a:r>
            <a:r>
              <a:rPr lang="es-VE" dirty="0" smtClean="0"/>
              <a:t>" );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  </a:t>
            </a:r>
            <a:r>
              <a:rPr lang="es-VE" dirty="0" err="1" smtClean="0"/>
              <a:t>return</a:t>
            </a:r>
            <a:r>
              <a:rPr lang="es-VE" dirty="0" smtClean="0"/>
              <a:t> </a:t>
            </a:r>
            <a:r>
              <a:rPr lang="es-VE" dirty="0" smtClean="0"/>
              <a:t>0;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}</a:t>
            </a:r>
            <a:endParaRPr lang="es-VE" dirty="0" smtClean="0"/>
          </a:p>
          <a:p>
            <a:pPr marL="653796" indent="0">
              <a:lnSpc>
                <a:spcPts val="2700"/>
              </a:lnSpc>
            </a:pPr>
            <a:endParaRPr lang="es-VE" dirty="0" smtClean="0"/>
          </a:p>
          <a:p>
            <a:pPr marL="653796" indent="0">
              <a:lnSpc>
                <a:spcPts val="2700"/>
              </a:lnSpc>
            </a:pPr>
            <a:endParaRPr lang="es-VE" dirty="0" smtClean="0"/>
          </a:p>
          <a:p>
            <a:pPr marL="653796" indent="-571500"/>
            <a:endParaRPr lang="es-VE" dirty="0" smtClean="0"/>
          </a:p>
          <a:p>
            <a:pPr marL="653796" indent="-571500"/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para borrar archivos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357298"/>
            <a:ext cx="7312856" cy="5072098"/>
          </a:xfrm>
        </p:spPr>
        <p:txBody>
          <a:bodyPr>
            <a:normAutofit fontScale="55000" lnSpcReduction="20000"/>
          </a:bodyPr>
          <a:lstStyle/>
          <a:p>
            <a:pPr marL="653796" indent="0">
              <a:lnSpc>
                <a:spcPct val="150000"/>
              </a:lnSpc>
            </a:pPr>
            <a:r>
              <a:rPr lang="es-VE" sz="3400" b="1" dirty="0" smtClean="0">
                <a:solidFill>
                  <a:schemeClr val="accent1">
                    <a:lumMod val="75000"/>
                  </a:schemeClr>
                </a:solidFill>
              </a:rPr>
              <a:t>del</a:t>
            </a:r>
            <a:r>
              <a:rPr lang="es-VE" dirty="0" smtClean="0"/>
              <a:t>: Otra forma de eliminar los archivos, es utilizando la función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del </a:t>
            </a:r>
            <a:r>
              <a:rPr lang="es-VE" dirty="0" smtClean="0"/>
              <a:t>a través del </a:t>
            </a:r>
            <a:r>
              <a:rPr lang="es-VE" dirty="0" err="1" smtClean="0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VE" dirty="0" smtClean="0"/>
              <a:t>Es importante destacar que el archivo debe estar cerrado para poder eliminarlo y se debe indicar el nombre y la ruta completa del archivo</a:t>
            </a:r>
            <a:endParaRPr lang="es-V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53796" indent="0">
              <a:lnSpc>
                <a:spcPct val="150000"/>
              </a:lnSpc>
            </a:pP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#</a:t>
            </a:r>
            <a:r>
              <a:rPr lang="es-VE" dirty="0" err="1" smtClean="0"/>
              <a:t>include</a:t>
            </a:r>
            <a:r>
              <a:rPr lang="es-VE" dirty="0" smtClean="0"/>
              <a:t> &lt;</a:t>
            </a:r>
            <a:r>
              <a:rPr lang="es-VE" dirty="0" err="1" smtClean="0"/>
              <a:t>stdio.h</a:t>
            </a:r>
            <a:r>
              <a:rPr lang="es-VE" dirty="0" smtClean="0"/>
              <a:t>&gt;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err="1" smtClean="0"/>
              <a:t>int</a:t>
            </a:r>
            <a:r>
              <a:rPr lang="es-VE" dirty="0" smtClean="0"/>
              <a:t> </a:t>
            </a:r>
            <a:r>
              <a:rPr lang="es-VE" dirty="0" err="1" smtClean="0"/>
              <a:t>main</a:t>
            </a:r>
            <a:r>
              <a:rPr lang="es-VE" dirty="0" smtClean="0"/>
              <a:t> </a:t>
            </a:r>
            <a:r>
              <a:rPr lang="es-VE" dirty="0" smtClean="0"/>
              <a:t>(){</a:t>
            </a: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    FILE *</a:t>
            </a:r>
            <a:r>
              <a:rPr lang="es-VE" dirty="0" err="1" smtClean="0"/>
              <a:t>fp</a:t>
            </a:r>
            <a:r>
              <a:rPr lang="es-VE" dirty="0" smtClean="0"/>
              <a:t>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 </a:t>
            </a:r>
            <a:r>
              <a:rPr lang="es-VE" dirty="0" smtClean="0"/>
              <a:t>   </a:t>
            </a:r>
            <a:r>
              <a:rPr lang="es-VE" dirty="0" err="1" smtClean="0"/>
              <a:t>fp</a:t>
            </a:r>
            <a:r>
              <a:rPr lang="es-VE" dirty="0" smtClean="0"/>
              <a:t>=</a:t>
            </a:r>
            <a:r>
              <a:rPr lang="es-VE" dirty="0" err="1" smtClean="0"/>
              <a:t>fopen</a:t>
            </a:r>
            <a:r>
              <a:rPr lang="es-VE" dirty="0" smtClean="0"/>
              <a:t>(“ruta_archivo.txt”, “</a:t>
            </a:r>
            <a:r>
              <a:rPr lang="es-VE" dirty="0" err="1" smtClean="0"/>
              <a:t>r+b</a:t>
            </a:r>
            <a:r>
              <a:rPr lang="es-VE" dirty="0" smtClean="0"/>
              <a:t>”);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    …..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    ……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   </a:t>
            </a:r>
            <a:r>
              <a:rPr lang="es-VE" dirty="0" smtClean="0"/>
              <a:t> </a:t>
            </a:r>
            <a:r>
              <a:rPr lang="es-VE" dirty="0" err="1" smtClean="0"/>
              <a:t>fclose</a:t>
            </a:r>
            <a:r>
              <a:rPr lang="es-VE" dirty="0" smtClean="0"/>
              <a:t>(</a:t>
            </a:r>
            <a:r>
              <a:rPr lang="es-VE" dirty="0" err="1" smtClean="0"/>
              <a:t>fitx</a:t>
            </a:r>
            <a:r>
              <a:rPr lang="es-VE" dirty="0" smtClean="0"/>
              <a:t>);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 </a:t>
            </a:r>
            <a:r>
              <a:rPr lang="es-VE" dirty="0" smtClean="0"/>
              <a:t>   </a:t>
            </a:r>
            <a:r>
              <a:rPr lang="es-VE" b="1" dirty="0" err="1" smtClean="0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s-VE" dirty="0" smtClean="0"/>
              <a:t>("</a:t>
            </a:r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</a:rPr>
              <a:t>del</a:t>
            </a:r>
            <a:r>
              <a:rPr lang="es-VE" dirty="0" smtClean="0"/>
              <a:t> ruta_archivo.txt </a:t>
            </a:r>
            <a:r>
              <a:rPr lang="es-VE" dirty="0" smtClean="0"/>
              <a:t>");</a:t>
            </a:r>
            <a:endParaRPr lang="es-VE" dirty="0" smtClean="0"/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	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	 </a:t>
            </a:r>
            <a:r>
              <a:rPr lang="es-VE" dirty="0" err="1" smtClean="0"/>
              <a:t>return</a:t>
            </a:r>
            <a:r>
              <a:rPr lang="es-VE" dirty="0" smtClean="0"/>
              <a:t> </a:t>
            </a:r>
            <a:r>
              <a:rPr lang="es-VE" dirty="0" smtClean="0"/>
              <a:t>0;</a:t>
            </a:r>
          </a:p>
          <a:p>
            <a:pPr marL="1606550" indent="-282575" fontAlgn="t">
              <a:lnSpc>
                <a:spcPct val="110000"/>
              </a:lnSpc>
              <a:spcBef>
                <a:spcPts val="0"/>
              </a:spcBef>
              <a:buNone/>
            </a:pPr>
            <a:r>
              <a:rPr lang="es-VE" dirty="0" smtClean="0"/>
              <a:t>}</a:t>
            </a:r>
            <a:endParaRPr lang="es-VE" dirty="0" smtClean="0"/>
          </a:p>
          <a:p>
            <a:pPr marL="653796" indent="0">
              <a:lnSpc>
                <a:spcPts val="2700"/>
              </a:lnSpc>
            </a:pPr>
            <a:endParaRPr lang="es-VE" dirty="0" smtClean="0"/>
          </a:p>
          <a:p>
            <a:pPr marL="653796" indent="0">
              <a:lnSpc>
                <a:spcPts val="2700"/>
              </a:lnSpc>
            </a:pPr>
            <a:endParaRPr lang="es-VE" dirty="0" smtClean="0"/>
          </a:p>
          <a:p>
            <a:pPr marL="653796" indent="-571500"/>
            <a:endParaRPr lang="es-VE" dirty="0" smtClean="0"/>
          </a:p>
          <a:p>
            <a:pPr marL="653796" indent="-571500"/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A4CB32-0FE3-4A02-AFD4-62E40170C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126</Words>
  <Application>Microsoft Office PowerPoint</Application>
  <PresentationFormat>Presentación en pantalla (4:3)</PresentationFormat>
  <Paragraphs>37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TrainingPresentation</vt:lpstr>
      <vt:lpstr>Diseño personalizado</vt:lpstr>
      <vt:lpstr>Programación I Borrar archivos físicamente</vt:lpstr>
      <vt:lpstr>Funciones para borrar archivos</vt:lpstr>
      <vt:lpstr>Funciones para borrar archivos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2011-11-19T08:30:21Z</dcterms:created>
  <dcterms:modified xsi:type="dcterms:W3CDTF">2012-03-15T20:59:29Z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