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8" r:id="rId2"/>
    <p:sldId id="259" r:id="rId3"/>
    <p:sldId id="260" r:id="rId4"/>
    <p:sldId id="261" r:id="rId5"/>
    <p:sldId id="262" r:id="rId6"/>
    <p:sldId id="257" r:id="rId7"/>
    <p:sldId id="264" r:id="rId8"/>
    <p:sldId id="272" r:id="rId9"/>
    <p:sldId id="274" r:id="rId10"/>
    <p:sldId id="269" r:id="rId11"/>
    <p:sldId id="271" r:id="rId12"/>
    <p:sldId id="273" r:id="rId13"/>
    <p:sldId id="263" r:id="rId14"/>
    <p:sldId id="265" r:id="rId15"/>
    <p:sldId id="266" r:id="rId1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206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D86F-ED90-4EB6-9CCD-40B117507867}" type="datetimeFigureOut">
              <a:rPr lang="tr-TR" smtClean="0"/>
              <a:t>7.01.2021</a:t>
            </a:fld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6123C8-28DA-4A80-A9FA-A565F5B9AA73}" type="slidenum">
              <a:rPr lang="tr-TR" smtClean="0"/>
              <a:t>‹#›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D86F-ED90-4EB6-9CCD-40B117507867}" type="datetimeFigureOut">
              <a:rPr lang="tr-TR" smtClean="0"/>
              <a:t>7.01.2021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23C8-28DA-4A80-A9FA-A565F5B9AA73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D86F-ED90-4EB6-9CCD-40B117507867}" type="datetimeFigureOut">
              <a:rPr lang="tr-TR" smtClean="0"/>
              <a:t>7.01.2021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23C8-28DA-4A80-A9FA-A565F5B9AA73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D86F-ED90-4EB6-9CCD-40B117507867}" type="datetimeFigureOut">
              <a:rPr lang="tr-TR" smtClean="0"/>
              <a:t>7.01.2021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23C8-28DA-4A80-A9FA-A565F5B9AA73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D86F-ED90-4EB6-9CCD-40B117507867}" type="datetimeFigureOut">
              <a:rPr lang="tr-TR" smtClean="0"/>
              <a:t>7.01.2021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23C8-28DA-4A80-A9FA-A565F5B9AA73}" type="slidenum">
              <a:rPr lang="tr-TR" smtClean="0"/>
              <a:t>‹#›</a:t>
            </a:fld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D86F-ED90-4EB6-9CCD-40B117507867}" type="datetimeFigureOut">
              <a:rPr lang="tr-TR" smtClean="0"/>
              <a:t>7.01.2021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23C8-28DA-4A80-A9FA-A565F5B9AA73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D86F-ED90-4EB6-9CCD-40B117507867}" type="datetimeFigureOut">
              <a:rPr lang="tr-TR" smtClean="0"/>
              <a:t>7.01.2021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23C8-28DA-4A80-A9FA-A565F5B9AA73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D86F-ED90-4EB6-9CCD-40B117507867}" type="datetimeFigureOut">
              <a:rPr lang="tr-TR" smtClean="0"/>
              <a:t>7.01.2021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23C8-28DA-4A80-A9FA-A565F5B9AA73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D86F-ED90-4EB6-9CCD-40B117507867}" type="datetimeFigureOut">
              <a:rPr lang="tr-TR" smtClean="0"/>
              <a:t>7.01.2021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23C8-28DA-4A80-A9FA-A565F5B9AA73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D86F-ED90-4EB6-9CCD-40B117507867}" type="datetimeFigureOut">
              <a:rPr lang="tr-TR" smtClean="0"/>
              <a:t>7.01.2021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23C8-28DA-4A80-A9FA-A565F5B9AA73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BD86F-ED90-4EB6-9CCD-40B117507867}" type="datetimeFigureOut">
              <a:rPr lang="tr-TR" smtClean="0"/>
              <a:t>7.01.2021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123C8-28DA-4A80-A9FA-A565F5B9AA73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2BBD86F-ED90-4EB6-9CCD-40B117507867}" type="datetimeFigureOut">
              <a:rPr lang="tr-TR" smtClean="0"/>
              <a:t>7.01.2021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F6123C8-28DA-4A80-A9FA-A565F5B9AA73}" type="slidenum">
              <a:rPr lang="tr-TR" smtClean="0"/>
              <a:t>‹#›</a:t>
            </a:fld>
            <a:endParaRPr lang="tr-T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prezi.com/pmwddc7rugh9/simulation-modelling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franchisemore.com/uploads/DRYTURK_Sunum-2011-11-05.pdf" TargetMode="External"/><Relationship Id="rId5" Type="http://schemas.openxmlformats.org/officeDocument/2006/relationships/hyperlink" Target="http://www.makalesistemi.com/panel/files/manuscript_files_publish/e61942b4897972dd6a60f8037db34c7c/8b81679bedb245d9c7bfdd056cc87809/f307b67323bbef3.pdf" TargetMode="External"/><Relationship Id="rId4" Type="http://schemas.openxmlformats.org/officeDocument/2006/relationships/hyperlink" Target="https://www.networkdry.com/dosyalar/site/franchise_katalog.pd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097DCA-FE70-4A7D-AAFD-2F03A9A361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552" y="1052736"/>
            <a:ext cx="8178800" cy="2474259"/>
          </a:xfrm>
        </p:spPr>
        <p:txBody>
          <a:bodyPr>
            <a:normAutofit fontScale="90000"/>
          </a:bodyPr>
          <a:lstStyle/>
          <a:p>
            <a:r>
              <a:rPr lang="en-US" sz="6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Simülasyonu</a:t>
            </a:r>
            <a:r>
              <a:rPr lang="en-US" sz="6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Kuru </a:t>
            </a:r>
            <a:r>
              <a:rPr lang="en-US" sz="6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Temizleme</a:t>
            </a:r>
            <a:endParaRPr lang="en-US" sz="6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407BC4A-B907-4F13-B464-630A8EE32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600" y="4221088"/>
            <a:ext cx="6858000" cy="1129553"/>
          </a:xfrm>
        </p:spPr>
        <p:txBody>
          <a:bodyPr anchor="ctr">
            <a:normAutofit/>
          </a:bodyPr>
          <a:lstStyle/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Dilara KOCA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B161210047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697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C7C14E-6E59-4F66-8B3C-0AEE1F49B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764704"/>
            <a:ext cx="4248472" cy="822200"/>
          </a:xfrm>
        </p:spPr>
        <p:txBody>
          <a:bodyPr>
            <a:noAutofit/>
          </a:bodyPr>
          <a:lstStyle/>
          <a:p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Rastgele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Sayı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Üretimi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E1CE18-2019-406B-A173-63ED71C5B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916832"/>
            <a:ext cx="3121865" cy="3474720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gele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sayı üretmek için 4 sayısal değişken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kullan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ıldı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Bunlara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değerler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kulla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nılan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 değişken üzerinden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ınarak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gele sayı üret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ildi</a:t>
            </a:r>
            <a:r>
              <a:rPr lang="tr-T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564904"/>
            <a:ext cx="4321011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908720"/>
            <a:ext cx="1656184" cy="1215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9597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8264500" cy="126754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      </a:t>
            </a:r>
            <a:r>
              <a:rPr lang="tr-TR" sz="5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Kolmogorov-Smirnov</a:t>
            </a:r>
            <a:r>
              <a:rPr lang="tr-TR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Testi</a:t>
            </a:r>
            <a:r>
              <a:rPr lang="en-US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255" y="4326508"/>
            <a:ext cx="292417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00" y="2056904"/>
            <a:ext cx="8449433" cy="2020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8175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Rastgele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Değişken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Üretme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76872"/>
            <a:ext cx="5165420" cy="2858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323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6BD1C4-FCFE-4126-96B0-80A2072B3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196752"/>
            <a:ext cx="8381927" cy="754381"/>
          </a:xfrm>
        </p:spPr>
        <p:txBody>
          <a:bodyPr>
            <a:noAutofit/>
          </a:bodyPr>
          <a:lstStyle/>
          <a:p>
            <a:r>
              <a:rPr lang="en-US" sz="5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Simülasyon</a:t>
            </a:r>
            <a:r>
              <a:rPr lang="en-US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Tablosu</a:t>
            </a:r>
            <a:endParaRPr lang="en-US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76872"/>
            <a:ext cx="831532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2757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9319F6-D571-4982-827E-44FBD3C38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143000"/>
          </a:xfrm>
        </p:spPr>
        <p:txBody>
          <a:bodyPr/>
          <a:lstStyle/>
          <a:p>
            <a:r>
              <a:rPr lang="en-US" sz="6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Simülasyon</a:t>
            </a:r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Analizi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E59DE6-C1A8-446D-84AB-3708A52CE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700808"/>
            <a:ext cx="7285334" cy="4896544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Makinesi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kullanımı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Simülasyon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1260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503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504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Makinesi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kullanımı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(B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Simülasyon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503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=%0,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882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Makinesi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tarafından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müşteri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sayısı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müşteriden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Makinesi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tarafından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müşteri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sayısı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müşteriden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Makinesi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ortalama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hizmet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Makinesi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/(A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Makinesi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tarafından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müşteri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sayısı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1260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210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.5 dk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Makinesi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ortalama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B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Makinesi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/(B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Makinesi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tarafından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müşteri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say.) =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dk </a:t>
            </a:r>
          </a:p>
        </p:txBody>
      </p:sp>
    </p:spTree>
    <p:extLst>
      <p:ext uri="{BB962C8B-B14F-4D97-AF65-F5344CB8AC3E}">
        <p14:creationId xmlns:p14="http://schemas.microsoft.com/office/powerpoint/2010/main" val="1547199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90C2BC-BC83-49F3-9BB9-A9D109609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980728"/>
            <a:ext cx="8229600" cy="1143000"/>
          </a:xfrm>
        </p:spPr>
        <p:txBody>
          <a:bodyPr/>
          <a:lstStyle/>
          <a:p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Simülasyon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Analizi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43A8BB-C3AB-46A3-81A1-6E6828F42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2606040"/>
            <a:ext cx="8229600" cy="4389120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Ortalama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bekleme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bekleme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müşteri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sayısı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3/10) 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.3 dk 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Ortalama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hizmet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Tüm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daikaların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toplamı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müşteri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sayısı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/10 = </a:t>
            </a:r>
            <a:r>
              <a:rPr lang="tr-T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.3 dk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6919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FBFBFF-CB82-41EB-B611-E09EF2AEA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32688"/>
            <a:ext cx="8229600" cy="1143000"/>
          </a:xfrm>
        </p:spPr>
        <p:txBody>
          <a:bodyPr/>
          <a:lstStyle/>
          <a:p>
            <a:r>
              <a:rPr lang="tr-T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Sistemin Amacı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85B9D1-F7E1-4FE0-B3CF-BD779751B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53640"/>
            <a:ext cx="8229600" cy="3870960"/>
          </a:xfrm>
        </p:spPr>
        <p:txBody>
          <a:bodyPr>
            <a:normAutofit/>
          </a:bodyPr>
          <a:lstStyle/>
          <a:p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Müşterilerin 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bekle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tilmeden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işlerin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halledilmesini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sağlamak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Makinaların kullanımı </a:t>
            </a:r>
            <a:r>
              <a:rPr lang="tr-T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arttırmak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Zamandan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azami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sürede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faydalanmak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50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3BB74C-1645-49F6-8888-C1F8C853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17448"/>
            <a:ext cx="8229600" cy="1143000"/>
          </a:xfrm>
        </p:spPr>
        <p:txBody>
          <a:bodyPr/>
          <a:lstStyle/>
          <a:p>
            <a:r>
              <a:rPr lang="tr-T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Sistemin Hedefleri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9ADAEF-6E70-412E-8E48-55686403B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" y="2468880"/>
            <a:ext cx="8229600" cy="4389120"/>
          </a:xfrm>
        </p:spPr>
        <p:txBody>
          <a:bodyPr/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Gecikmelerin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önlenmesi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Müşterilerin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yıkamalarının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kısa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sürede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yapılmasının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istenmesi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Kullanılan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makinelerden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maksimum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verim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elde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edilmek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istenmesi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Kar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25332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3599B3-1C4F-417E-A970-37C6A818F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476672"/>
            <a:ext cx="8229600" cy="1600200"/>
          </a:xfrm>
        </p:spPr>
        <p:txBody>
          <a:bodyPr>
            <a:normAutofit/>
          </a:bodyPr>
          <a:lstStyle/>
          <a:p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Simülasyon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Türü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Hakkında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Genel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Bilgi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90F706-3D45-4C1D-A12D-45EC227D0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2326977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Simülasyon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türü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Simülasyondur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Kuru Temizleme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ü</a:t>
            </a:r>
            <a:r>
              <a:rPr lang="tr-T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lasyonu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mağazadaki 2 kuru temizleme makinasının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renkli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beyaz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nasıl çalıştığını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görerek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çeşitli veriler elde etmemizi </a:t>
            </a:r>
            <a:r>
              <a:rPr lang="tr-T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sağla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maktadır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35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B42056-05AD-4B2A-BE96-79AB7D9A9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143000"/>
          </a:xfrm>
        </p:spPr>
        <p:txBody>
          <a:bodyPr/>
          <a:lstStyle/>
          <a:p>
            <a:r>
              <a:rPr lang="en-US" sz="6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Simülasyon</a:t>
            </a:r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Adımları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1318F8-184E-4D6D-BD8B-7B40E709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6344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Problem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Formülasyonu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kuru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temizleme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dükkanı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düşünelim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İki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makinenin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olduğunu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renkli ve beyaz giysilerin geldiğini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varsayalım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Amaç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Simülasyon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makineye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sahip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kuru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temizleme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dükkanının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müşteri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nasıl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çalıştığını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göstermektir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Kavramsal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oluşturulması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en-US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Meşgul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Makine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Sayısı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Bekleyen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Müş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Sayısı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(Durum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değişkenleri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neler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varsayımlarla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tanımlama</a:t>
            </a:r>
            <a:r>
              <a:rPr lang="tr-T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Basit bir kuru temizleme firması iki makinenin olduğu zaman zaman gecikmelerin yaşandığı bir sistem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(model ne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kapsamlı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işe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yaklaşık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sonuçlar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elde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edene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geliştirme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76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D49842-295F-49B7-95F3-F56647B98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404664"/>
            <a:ext cx="5400600" cy="936104"/>
          </a:xfrm>
        </p:spPr>
        <p:txBody>
          <a:bodyPr>
            <a:normAutofit/>
          </a:bodyPr>
          <a:lstStyle/>
          <a:p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Simülasyon</a:t>
            </a:r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Adımları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BEC094E-9DD5-43DA-84A7-271D43EB4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9872" y="1556792"/>
            <a:ext cx="5237099" cy="4608512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Bilgi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toplama</a:t>
            </a:r>
            <a:endParaRPr lang="en-US" sz="2200" b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Yıkamanın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Varışlar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Arası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Dağılımı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it-IT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Makinesi Servis Süresi Dağılımı, B Makinesi Servis Süresi Dağılımı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Model </a:t>
            </a:r>
            <a:r>
              <a:rPr lang="en-US" sz="2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dönüşümü</a:t>
            </a:r>
            <a:endParaRPr lang="en-US" sz="2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Model</a:t>
            </a:r>
            <a:r>
              <a:rPr lang="tr-TR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kullanılarak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oluştu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ruldu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Geçerlilik</a:t>
            </a: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gerçek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sistemle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hemen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hemen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aynı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değerleri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göstermiştir</a:t>
            </a:r>
            <a:endParaRPr lang="en-US" sz="2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.Çalıştırma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Bir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sonraki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slayttaki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görselde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gösterilmiştir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endPara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0848"/>
            <a:ext cx="2736304" cy="1429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7221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51520" y="692696"/>
            <a:ext cx="6429400" cy="1143000"/>
          </a:xfrm>
        </p:spPr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eti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8064" y="951493"/>
            <a:ext cx="3600400" cy="149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İçerik Yer Tutucusu 4"/>
          <p:cNvSpPr>
            <a:spLocks noGrp="1"/>
          </p:cNvSpPr>
          <p:nvPr>
            <p:ph sz="quarter" idx="13"/>
          </p:nvPr>
        </p:nvSpPr>
        <p:spPr>
          <a:xfrm>
            <a:off x="2411760" y="2924944"/>
            <a:ext cx="5472608" cy="3456384"/>
          </a:xfrm>
        </p:spPr>
        <p:txBody>
          <a:bodyPr>
            <a:normAutofit fontScale="55000" lnSpcReduction="20000"/>
          </a:bodyPr>
          <a:lstStyle/>
          <a:p>
            <a:r>
              <a:rPr lang="tr-TR" sz="4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https://prezi.com/pmwddc7rugh9/simulation-modelling</a:t>
            </a:r>
            <a:r>
              <a:rPr lang="tr-TR" sz="4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en-US" sz="4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4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tr-TR" sz="4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www.networkdry.com/dosyalar/site/franchise_katalog.pdf</a:t>
            </a:r>
            <a:endParaRPr lang="en-US" sz="4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http://www.makalesistemi.com/panel/files/manuscript_files_publish/e61942b4897972dd6a60f8037db34c7c/8b81679bedb245d9c7bfdd056cc87809/f307b67323bbef3.pdf</a:t>
            </a:r>
            <a:endParaRPr lang="en-US" sz="4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</a:t>
            </a: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://</a:t>
            </a:r>
            <a:r>
              <a:rPr lang="en-US" sz="42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www.franchisemore.com/uploads/DRYTURK_Sunum-2011-11-05.pdf</a:t>
            </a:r>
            <a:endParaRPr lang="en-US" sz="4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endParaRPr lang="en-US" dirty="0"/>
          </a:p>
          <a:p>
            <a:endParaRPr lang="tr-T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88840"/>
            <a:ext cx="1340743" cy="465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994702"/>
            <a:ext cx="239077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081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240160"/>
          </a:xfrm>
        </p:spPr>
        <p:txBody>
          <a:bodyPr/>
          <a:lstStyle/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  <a:endParaRPr lang="tr-TR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2348880"/>
            <a:ext cx="7495550" cy="254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715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Girdi</a:t>
            </a:r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</a:t>
            </a:r>
            <a:endParaRPr lang="tr-TR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7107799" cy="3959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9363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Üst Düzey">
  <a:themeElements>
    <a:clrScheme name="Üst Düzey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Üst Düzey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Üst Düze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1331</TotalTime>
  <Words>402</Words>
  <Application>Microsoft Office PowerPoint</Application>
  <PresentationFormat>Ekran Gösterisi (4:3)</PresentationFormat>
  <Paragraphs>59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6" baseType="lpstr">
      <vt:lpstr>Üst Düzey</vt:lpstr>
      <vt:lpstr>Sistem Simülasyonu  Kuru Temizleme</vt:lpstr>
      <vt:lpstr>Sistemin Amacı</vt:lpstr>
      <vt:lpstr>Sistemin Hedefleri</vt:lpstr>
      <vt:lpstr>Simülasyon Türü ve Hakkında Genel Bilgi</vt:lpstr>
      <vt:lpstr>Simülasyon Adımları</vt:lpstr>
      <vt:lpstr>Simülasyon Adımları</vt:lpstr>
      <vt:lpstr>Veri Seti</vt:lpstr>
      <vt:lpstr>Histogram</vt:lpstr>
      <vt:lpstr>Girdi Modeli Testi</vt:lpstr>
      <vt:lpstr>Rastgele Sayı Üretimi</vt:lpstr>
      <vt:lpstr>      Kolmogorov-Smirnov Testi </vt:lpstr>
      <vt:lpstr>Rastgele Değişken Üretme</vt:lpstr>
      <vt:lpstr>Simülasyon Tablosu</vt:lpstr>
      <vt:lpstr>Simülasyon Analizi</vt:lpstr>
      <vt:lpstr>Simülasyon Analizi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Simülasyonu Kuru Temizleme</dc:title>
  <dc:creator>dilara koca</dc:creator>
  <cp:lastModifiedBy>dilara koca</cp:lastModifiedBy>
  <cp:revision>16</cp:revision>
  <dcterms:created xsi:type="dcterms:W3CDTF">2021-01-04T17:21:16Z</dcterms:created>
  <dcterms:modified xsi:type="dcterms:W3CDTF">2021-01-07T11:11:31Z</dcterms:modified>
</cp:coreProperties>
</file>