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od Sundar" initials="SS" lastIdx="1" clrIdx="0">
    <p:extLst>
      <p:ext uri="{19B8F6BF-5375-455C-9EA6-DF929625EA0E}">
        <p15:presenceInfo xmlns="" xmlns:p15="http://schemas.microsoft.com/office/powerpoint/2012/main" userId="eba589445854da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0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355B6-0AA8-4F50-A540-D61210447DBA}" type="datetimeFigureOut">
              <a:rPr lang="en-IN" smtClean="0"/>
              <a:pPr/>
              <a:t>02-10-2021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56CA-4FFC-485D-B3B7-53935A12EE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12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87A7-E5CC-4535-B3FD-DA91EAC0663B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08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083-F3AC-4408-9344-51A8E236CF62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81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481-08F3-4074-8476-B32584ED5928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20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7792-76E2-48A4-9769-04F949872D03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30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DB1-05BC-4448-BA12-74D5850D9555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93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20B-A601-4731-B956-F13C4EF80138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500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341-2AE3-42F3-9477-52BC1FB8C984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19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C9F8-C738-4A17-B94B-1E3ABF19F66C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9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380E-2453-4A11-A85A-479554E4C780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540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A26E8-05C8-48C0-A6D3-AC6993DE34A7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40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24E-CE2E-444D-AEAD-61ADD1DEA40C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Artificial Intelligence, TKMCE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99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7B43E3-E01F-43EB-B6D8-49A6F4B8CB70}" type="datetime1">
              <a:rPr lang="en-IN" smtClean="0"/>
              <a:pPr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8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8338D68-87E1-4E25-AEB0-757C993C2616}"/>
              </a:ext>
            </a:extLst>
          </p:cNvPr>
          <p:cNvSpPr txBox="1"/>
          <p:nvPr/>
        </p:nvSpPr>
        <p:spPr>
          <a:xfrm>
            <a:off x="1168378" y="4397849"/>
            <a:ext cx="30745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</a:t>
            </a:r>
          </a:p>
          <a:p>
            <a:r>
              <a:rPr lang="en-US" sz="2000" b="1" dirty="0" smtClean="0"/>
              <a:t>Dr. Anzar S M</a:t>
            </a:r>
            <a:endParaRPr lang="en-US" sz="2000" b="1" dirty="0"/>
          </a:p>
          <a:p>
            <a:r>
              <a:rPr lang="en-US" sz="2000" dirty="0" smtClean="0"/>
              <a:t>Asst</a:t>
            </a:r>
            <a:r>
              <a:rPr lang="en-US" sz="2000" dirty="0"/>
              <a:t>. </a:t>
            </a:r>
            <a:r>
              <a:rPr lang="en-US" sz="2000" dirty="0" smtClean="0"/>
              <a:t>Professor</a:t>
            </a:r>
            <a:endParaRPr lang="en-US" sz="2000" dirty="0"/>
          </a:p>
          <a:p>
            <a:r>
              <a:rPr lang="en-US" dirty="0" smtClean="0"/>
              <a:t>Dept</a:t>
            </a:r>
            <a:r>
              <a:rPr lang="en-US" dirty="0"/>
              <a:t>. of </a:t>
            </a:r>
            <a:r>
              <a:rPr lang="en-US" dirty="0" smtClean="0"/>
              <a:t>ECE</a:t>
            </a:r>
            <a:endParaRPr lang="en-US" dirty="0"/>
          </a:p>
          <a:p>
            <a:r>
              <a:rPr lang="en-US" dirty="0"/>
              <a:t>TKMCE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E077A3B-6CC6-438B-9BA4-61496CE21CFF}"/>
              </a:ext>
            </a:extLst>
          </p:cNvPr>
          <p:cNvSpPr txBox="1"/>
          <p:nvPr/>
        </p:nvSpPr>
        <p:spPr>
          <a:xfrm>
            <a:off x="7949120" y="4451711"/>
            <a:ext cx="30745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Presentation by:</a:t>
            </a:r>
          </a:p>
          <a:p>
            <a:pPr algn="r"/>
            <a:r>
              <a:rPr lang="en-US" sz="2000" b="1" dirty="0" smtClean="0"/>
              <a:t>Dilavar PD</a:t>
            </a:r>
            <a:endParaRPr lang="en-US" sz="2000" b="1" dirty="0"/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M.Tech in Artificial Intelligence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Centre for Artificial Intelligence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KMCE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BAEEF6-5E79-4EFD-982A-5630EE8F5E92}"/>
              </a:ext>
            </a:extLst>
          </p:cNvPr>
          <p:cNvSpPr txBox="1"/>
          <p:nvPr/>
        </p:nvSpPr>
        <p:spPr>
          <a:xfrm>
            <a:off x="4057426" y="4923328"/>
            <a:ext cx="402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Title Presentation</a:t>
            </a:r>
          </a:p>
          <a:p>
            <a:pPr algn="ctr"/>
            <a:r>
              <a:rPr lang="en-US" sz="2000" b="1" dirty="0"/>
              <a:t>12.06.21</a:t>
            </a:r>
            <a:endParaRPr lang="en-IN" sz="2000" b="1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E98B4CEE-AB35-41F6-91BD-AA3297C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cap="none" dirty="0">
                <a:latin typeface="Adobe Hebrew" panose="02040503050201020203" pitchFamily="18" charset="-79"/>
                <a:cs typeface="Adobe Hebrew" panose="02040503050201020203" pitchFamily="18" charset="-79"/>
              </a:rPr>
              <a:t>Centre for Artificial Intelligence, TKMCE</a:t>
            </a:r>
            <a:endParaRPr lang="en-IN" sz="1800" cap="none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E7FECDBC-21C7-48B3-9748-1B8DE597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z="1400" smtClean="0"/>
              <a:pPr/>
              <a:t>1</a:t>
            </a:fld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A1955E-9668-4805-B18C-C72449BD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343789"/>
            <a:ext cx="1217255" cy="1175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980F1E-1131-436D-BECD-A3DEA8221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80" y="294724"/>
            <a:ext cx="1532446" cy="1252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5A8AD08-D941-4026-824B-577FFC645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12" y="294724"/>
            <a:ext cx="1135121" cy="13867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DD46B40-88D9-4369-BA5F-27BFE17FB83F}"/>
              </a:ext>
            </a:extLst>
          </p:cNvPr>
          <p:cNvCxnSpPr/>
          <p:nvPr/>
        </p:nvCxnSpPr>
        <p:spPr>
          <a:xfrm>
            <a:off x="4502449" y="4505739"/>
            <a:ext cx="0" cy="15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1EA5C2-0829-44F8-801A-CC5B1E246F5B}"/>
              </a:ext>
            </a:extLst>
          </p:cNvPr>
          <p:cNvCxnSpPr/>
          <p:nvPr/>
        </p:nvCxnSpPr>
        <p:spPr>
          <a:xfrm>
            <a:off x="7564289" y="4507272"/>
            <a:ext cx="0" cy="15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53513" y="1977081"/>
            <a:ext cx="84273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Touch Less Fingerprint</a:t>
            </a:r>
          </a:p>
          <a:p>
            <a:pPr algn="ctr"/>
            <a:r>
              <a:rPr lang="en-US" sz="6600" b="1" dirty="0" smtClean="0"/>
              <a:t> Identification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311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6C7D3-F839-44CE-BC8C-7BDE815A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37501-819A-458F-91C3-EE82EB2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Touch-less fingerprint recognition is regarded as a viable alternative to contact-based fingerprint recognition technology.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 provides a near ideal solution to the problems in terms of hygienic, maintenance and latent fingerprints.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Its a touch-less fingerprint recognition system by using a digital camera.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system comprises of preprocessing, feature extraction and matching stages.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6DD5B1-79EA-4C0B-89A6-6944042D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E87CC7-1398-426E-81D5-41E058A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68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13875-899A-4168-B41F-0DE7EF4A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Frameworks &amp; Tools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6F615-AF4A-436D-905C-6C19B68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Programming Language Using – Python</a:t>
            </a:r>
          </a:p>
          <a:p>
            <a:r>
              <a:rPr lang="en-IN" dirty="0" smtClean="0"/>
              <a:t>Python IDE –Pycharm(any python IDEs)</a:t>
            </a:r>
          </a:p>
          <a:p>
            <a:r>
              <a:rPr lang="en-IN" dirty="0" smtClean="0"/>
              <a:t>Libraries and Dependencies – openCV, matplotlib, numpy, dlib, imutils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26A8B-C7E6-4024-B6FB-71FC484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8052E8-47B1-43CB-8B54-CC53650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8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64260-E461-4A0B-B9EC-1EBEFB1A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 Technique(s)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967B7B-CBE4-45D2-8C80-558C45D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F20838-1622-4F5A-A666-C5683887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35676" y="2113005"/>
            <a:ext cx="99842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Image Acquisition -&gt; LPF -&gt; Normalization -&gt; Segmentation -&gt;  Enhancement -&gt; Feature  Extraction -&gt;  Template -&gt; Matching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369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B95EC-E507-425C-864C-5302C883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</a:t>
            </a:r>
            <a:r>
              <a:rPr lang="en-US" b="1" dirty="0" smtClean="0"/>
              <a:t>References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17DB7-0731-40F5-AC1F-E2327205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A69644-B60B-4808-ABDB-35A75EB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6F3F480-341A-4D50-8749-13C47F45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7155702"/>
              </p:ext>
            </p:extLst>
          </p:nvPr>
        </p:nvGraphicFramePr>
        <p:xfrm>
          <a:off x="734292" y="2178915"/>
          <a:ext cx="10058399" cy="3886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821">
                  <a:extLst>
                    <a:ext uri="{9D8B030D-6E8A-4147-A177-3AD203B41FA5}">
                      <a16:colId xmlns="" xmlns:a16="http://schemas.microsoft.com/office/drawing/2014/main" val="2827112089"/>
                    </a:ext>
                  </a:extLst>
                </a:gridCol>
                <a:gridCol w="2661523">
                  <a:extLst>
                    <a:ext uri="{9D8B030D-6E8A-4147-A177-3AD203B41FA5}">
                      <a16:colId xmlns="" xmlns:a16="http://schemas.microsoft.com/office/drawing/2014/main" val="599245105"/>
                    </a:ext>
                  </a:extLst>
                </a:gridCol>
                <a:gridCol w="3575596">
                  <a:extLst>
                    <a:ext uri="{9D8B030D-6E8A-4147-A177-3AD203B41FA5}">
                      <a16:colId xmlns="" xmlns:a16="http://schemas.microsoft.com/office/drawing/2014/main" val="3353872497"/>
                    </a:ext>
                  </a:extLst>
                </a:gridCol>
                <a:gridCol w="1425895">
                  <a:extLst>
                    <a:ext uri="{9D8B030D-6E8A-4147-A177-3AD203B41FA5}">
                      <a16:colId xmlns="" xmlns:a16="http://schemas.microsoft.com/office/drawing/2014/main" val="2274541008"/>
                    </a:ext>
                  </a:extLst>
                </a:gridCol>
                <a:gridCol w="1565564">
                  <a:extLst>
                    <a:ext uri="{9D8B030D-6E8A-4147-A177-3AD203B41FA5}">
                      <a16:colId xmlns="" xmlns:a16="http://schemas.microsoft.com/office/drawing/2014/main" val="113858260"/>
                    </a:ext>
                  </a:extLst>
                </a:gridCol>
              </a:tblGrid>
              <a:tr h="6559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SCOPUS/SCI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8483228"/>
                  </a:ext>
                </a:extLst>
              </a:tr>
              <a:tr h="80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Touchless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Multiview</a:t>
                      </a:r>
                      <a:r>
                        <a:rPr lang="en-US" sz="1600" dirty="0" smtClean="0"/>
                        <a:t> Fingerprint Acquisition and </a:t>
                      </a:r>
                      <a:r>
                        <a:rPr lang="en-US" sz="1600" dirty="0" err="1" smtClean="0"/>
                        <a:t>Mosaicking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IEEE Transactions on Instrumentation and Measurement ( Volume: 62, Issue: 9, Sept. 2013)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527140"/>
                  </a:ext>
                </a:extLst>
              </a:tr>
              <a:tr h="6559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Mosaicing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Touchless</a:t>
                      </a:r>
                      <a:r>
                        <a:rPr lang="en-US" sz="1600" dirty="0" smtClean="0"/>
                        <a:t> and Mirror-Reflected Fingerprint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IEEE Transactions on Information Forensics and Security ( Volume: 5, Issue: 1, March 2010)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2234497"/>
                  </a:ext>
                </a:extLst>
              </a:tr>
              <a:tr h="65591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Toward Unconstrained Fingerprint Recognition: A Fully </a:t>
                      </a:r>
                      <a:r>
                        <a:rPr lang="en-US" sz="1600" dirty="0" err="1" smtClean="0"/>
                        <a:t>Touchless</a:t>
                      </a:r>
                      <a:r>
                        <a:rPr lang="en-US" sz="1600" dirty="0" smtClean="0"/>
                        <a:t> 3-D System Based on Two Views on the Move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 IEEE Transactions on Systems, Man, and Cybernetics: Systems ( Volume: 46, Issue: 2, Feb. 2016)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3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70C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747</TotalTime>
  <Words>244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Slide 1</vt:lpstr>
      <vt:lpstr>Abstract </vt:lpstr>
      <vt:lpstr>Frameworks &amp; Tools</vt:lpstr>
      <vt:lpstr>Proposed Solution Technique(s)</vt:lpstr>
      <vt:lpstr>Base Paper 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Sumod Sundar</dc:creator>
  <cp:lastModifiedBy>Dilavar Davood</cp:lastModifiedBy>
  <cp:revision>60</cp:revision>
  <dcterms:created xsi:type="dcterms:W3CDTF">2021-05-30T07:21:45Z</dcterms:created>
  <dcterms:modified xsi:type="dcterms:W3CDTF">2021-10-02T07:52:57Z</dcterms:modified>
</cp:coreProperties>
</file>