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001359" y="2784451"/>
            <a:ext cx="4830916" cy="14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IN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r>
              <a:rPr lang="en-IN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8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Dilavar</a:t>
            </a:r>
            <a:r>
              <a:rPr lang="en-GB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Singh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56" y="460638"/>
            <a:ext cx="851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0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GB" sz="18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18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comment volume prediction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column to reduce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multi-collinearity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Pre-processing 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Machine Learning Models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sz="1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781</Words>
  <PresentationFormat>On-screen Show (16:9)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Montserrat</vt:lpstr>
      <vt:lpstr>Simple Light</vt:lpstr>
      <vt:lpstr>          Presented By Dilavar Singh</vt:lpstr>
      <vt:lpstr>Content</vt:lpstr>
      <vt:lpstr>Problem Statement</vt:lpstr>
      <vt:lpstr>Data Summary</vt:lpstr>
      <vt:lpstr>Train Dataset Analysis</vt:lpstr>
      <vt:lpstr>Feature Analysis (Target)</vt:lpstr>
      <vt:lpstr>Feature Analysis (Predictors)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Continuous)  </vt:lpstr>
      <vt:lpstr>Feature Analysis (Predictors - Continuous)  </vt:lpstr>
      <vt:lpstr>Feature Analysis (Predictors - Continuous)  </vt:lpstr>
      <vt:lpstr>Pre-processing (Final Steps)  </vt:lpstr>
      <vt:lpstr>Machine Learning Models  </vt:lpstr>
      <vt:lpstr>Model Evaluation (MSE, RMSE, MAE) </vt:lpstr>
      <vt:lpstr>Model Evaluation (R2 and Adjusted R2) </vt:lpstr>
      <vt:lpstr>Model Evaluation ( Comparison of R2 Score) </vt:lpstr>
      <vt:lpstr>Model Evaluation (XGBoost) </vt:lpstr>
      <vt:lpstr>Model Evaluation (Feature Importance) 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Team 5: Facebook comment volume prediction  Present By Dilavar Singh</dc:title>
  <cp:lastModifiedBy>Dilavar Singh</cp:lastModifiedBy>
  <cp:revision>2</cp:revision>
  <dcterms:modified xsi:type="dcterms:W3CDTF">2021-02-11T09:31:07Z</dcterms:modified>
</cp:coreProperties>
</file>