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9775" y="667200"/>
            <a:ext cx="85125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- 3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5: Facebook comment volume prediction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Soumyajit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Sweety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Dilavar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olumn to reduce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orrelation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multi-collinearity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Pre-processing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