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Montserrat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37f7a5b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637f7a5b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37f7a5b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637f7a5b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37f7a5b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637f7a5b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637f7a5b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637f7a5b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637f7a5b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637f7a5b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37f7a5b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37f7a5b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37f7a5b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37f7a5b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37f7a5b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637f7a5b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637f7a5b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637f7a5b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637f7a5b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637f7a5b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637f7a5b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637f7a5b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e19c458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e19c458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9b0fa6a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9b0fa6a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637f7a5b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637f7a5b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b0fa6a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b0fa6a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9b0fa6a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9b0fa6a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b0fa6a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b0fa6a9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9b0fa6a9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9b0fa6a9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9b0fa6a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9b0fa6a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9b0fa6a9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9b0fa6a9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37f7a5b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637f7a5b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637f7a5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637f7a5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9775" y="618767"/>
            <a:ext cx="8512500" cy="359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- 3</a:t>
            </a:r>
            <a:endParaRPr sz="42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5: </a:t>
            </a:r>
            <a:r>
              <a:rPr lang="en-GB" sz="3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Facebook</a:t>
            </a: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comment volume prediction</a:t>
            </a: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2400" b="1" u="sng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 By</a:t>
            </a:r>
            <a:endParaRPr sz="2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Dilavar</a:t>
            </a: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Singh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post published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25" y="1496350"/>
            <a:ext cx="733835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people actively commenting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1464300"/>
            <a:ext cx="7843526" cy="35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Received after H hours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49" y="1555325"/>
            <a:ext cx="7284650" cy="33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578650" y="1000075"/>
            <a:ext cx="82536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H_local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Hours, for which we have the comments (target) received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98% of post the time was taken for 24 hrs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hours less than 24, most of the posts got less than 10 comments</a:t>
            </a:r>
            <a:r>
              <a:rPr lang="en-GB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25" y="1553775"/>
            <a:ext cx="3696201" cy="22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30" y="1511900"/>
            <a:ext cx="4017620" cy="23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600" y="3883075"/>
            <a:ext cx="27051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CC1, CC2, CC3, CC4, CC5 and Derived Features</a:t>
            </a:r>
            <a:endParaRPr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CC5 was defined as CC2-CC3. So,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among CC2, CC3 and CC5 we can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 one column to reduce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redundancy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 &amp; CC4 has strong correlation (1)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 also have high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correlation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applied multi-collinearity removal methods to solve the issue</a:t>
            </a:r>
            <a:r>
              <a:rPr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176" y="1479550"/>
            <a:ext cx="3847250" cy="2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Pre-processing (Final Steps)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cat variables Page type, Check-ins, Post promotion status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Changed date/time features to categorical and created two columns as weekdays and weekends.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redundant column CC3 and its corresponding derived features after checking with Random Forest Feature Importance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Scaled the data using standardscaler method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Applied regularization techniques to tackle multicollinearity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Machine Learning Models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Implemented Below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Multiple Linear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Lasso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Ridge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Tree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KNN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Compared Train and Test accuracy for all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(MSE, RMSE, MAE)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62" y="1067425"/>
            <a:ext cx="888267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(R2 and Adjusted R2)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50" y="1231600"/>
            <a:ext cx="8772051" cy="3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 Comparison of R2 Score)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075" y="1000075"/>
            <a:ext cx="5506225" cy="37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EDA/Feature analysis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675" y="2172500"/>
            <a:ext cx="4758124" cy="23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(XGBoost)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5239850" y="1000075"/>
            <a:ext cx="35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00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25" y="1172175"/>
            <a:ext cx="3494850" cy="38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900" y="1441475"/>
            <a:ext cx="2944275" cy="33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1487975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Evaluation metrics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5396388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Best hyperparameter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(Feature Importance)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00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550" y="879975"/>
            <a:ext cx="5107099" cy="4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234000" rIns="91425" bIns="91425" anchor="t" anchorCtr="0">
            <a:noAutofit/>
          </a:bodyPr>
          <a:lstStyle/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variants of datasets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Large train dataset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small test dataset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 of features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Skewed target - 55% had 0 comments (unable to use log transform)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Categorical variables with high number of labels (106 labels)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encoding so was not able to map labels with code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multicollinearity because of 25 derived variables</a:t>
            </a:r>
            <a:endParaRPr sz="17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performed best on our dataset with test adjusted R2 score of  0.73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and Random Forest also performed well compared other models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feature importance plot of Random Forest, Gradient Boosting and XGBoosting we can conclude that most important features are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CC2 (Comment count in last 24 hrs w.r.t to selected basetime)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 Time/Date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was large, so unable to use grid-search to find the optimal hyperparameters. Model accuracy can be improved.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 of comment volume traffic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or simply to predict the number of comments a Facebook post would get within a certain number of hours after posting.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Target variable was of continuous nature so it was a </a:t>
            </a: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implemented linear and non-linear models such as Multiple Linear Regression, Regularized Regression, PCA, Random Forest and XGBoost  to solve the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 variants of train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with different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observations.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10 different test dataset with 100 observations each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53 predictor variables and 1 target variable (continuous)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349" y="1109600"/>
            <a:ext cx="4452425" cy="17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Train Dataset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5 variants. Variant is defined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as, how many instances of final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training set is derived from single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 of training set. This is done by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selecting different base date/time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same post at random, process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them individually.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missing value was present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250" y="1152475"/>
            <a:ext cx="3827050" cy="29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(Target)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55% posts with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nil 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posts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few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75" y="1484300"/>
            <a:ext cx="4013550" cy="29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074" y="1228725"/>
            <a:ext cx="1958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Page likes, Page type, Check-in Places, Page Returns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Features w.r.t Time Intervals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CC1, CC2, CC3, CC4, CC5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Min, Max, Avg, Med and Sd of CC features.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Date/Time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- 7 post published day and 7 base date/time day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Other basic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Len of Post, Base Time, Total Hours (for which comments received),  Post Share Count.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Type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labels with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mapping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Unable to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aggregate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labels of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same category like business, entertainment, political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the variable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350" y="1038800"/>
            <a:ext cx="6315351" cy="26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Check-ins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 labels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encoding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62% with 0 label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 Removed the variable	</a:t>
            </a: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(showing check-ins of 20 l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25" y="1489475"/>
            <a:ext cx="4809250" cy="25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PresentationFormat>On-screen Show (16:9)</PresentationFormat>
  <Paragraphs>179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Montserrat</vt:lpstr>
      <vt:lpstr>Simple Light</vt:lpstr>
      <vt:lpstr>Capstone Project - 3 Team 5: Facebook comment volume prediction  Present By Dilavar Singh</vt:lpstr>
      <vt:lpstr>Content</vt:lpstr>
      <vt:lpstr>Problem Statement</vt:lpstr>
      <vt:lpstr>Data Summary</vt:lpstr>
      <vt:lpstr>Train Dataset Analysis</vt:lpstr>
      <vt:lpstr>Feature Analysis (Target)</vt:lpstr>
      <vt:lpstr>Feature Analysis (Predictors)  </vt:lpstr>
      <vt:lpstr>Feature Analysis (Predictors - Categorical)  </vt:lpstr>
      <vt:lpstr>Feature Analysis (Predictors - Categorical)  </vt:lpstr>
      <vt:lpstr>Feature Analysis (Predictors - Categorical)  </vt:lpstr>
      <vt:lpstr>Feature Analysis (Predictors - Categorical)  </vt:lpstr>
      <vt:lpstr>Feature Analysis (Predictors - Continuous)  </vt:lpstr>
      <vt:lpstr>Feature Analysis (Predictors - Continuous)  </vt:lpstr>
      <vt:lpstr>Feature Analysis (Predictors - Continuous)  </vt:lpstr>
      <vt:lpstr>Pre-processing (Final Steps)  </vt:lpstr>
      <vt:lpstr>Machine Learning Models  </vt:lpstr>
      <vt:lpstr>Model Evaluation (MSE, RMSE, MAE) </vt:lpstr>
      <vt:lpstr>Model Evaluation (R2 and Adjusted R2) </vt:lpstr>
      <vt:lpstr>Model Evaluation ( Comparison of R2 Score) </vt:lpstr>
      <vt:lpstr>Model Evaluation (XGBoost) </vt:lpstr>
      <vt:lpstr>Model Evaluation (Feature Importance) </vt:lpstr>
      <vt:lpstr>Challenges</vt:lpstr>
      <vt:lpstr>Conclusion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- 3 Team 5: Facebook comment volume prediction  Present By Dilavar Singh</dc:title>
  <cp:lastModifiedBy>Dilavar Singh</cp:lastModifiedBy>
  <cp:revision>1</cp:revision>
  <dcterms:modified xsi:type="dcterms:W3CDTF">2021-02-08T16:56:25Z</dcterms:modified>
</cp:coreProperties>
</file>