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F3A63B5-139F-4CC9-ADF7-25A4F1497D5B}">
  <a:tblStyle styleId="{1F3A63B5-139F-4CC9-ADF7-25A4F1497D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420065" y="3458220"/>
            <a:ext cx="6412209" cy="127190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24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smtClean="0">
                <a:solidFill>
                  <a:schemeClr val="lt1"/>
                </a:solidFill>
                <a:latin typeface="Montserrat"/>
                <a:ea typeface="Montserrat"/>
                <a:cs typeface="Montserrat"/>
                <a:sym typeface="Montserrat"/>
              </a:rPr>
              <a:t>       Presented </a:t>
            </a:r>
            <a:r>
              <a:rPr lang="en-GB" sz="2400" b="1" dirty="0" smtClean="0">
                <a:solidFill>
                  <a:schemeClr val="lt1"/>
                </a:solidFill>
                <a:latin typeface="Montserrat"/>
                <a:ea typeface="Montserrat"/>
                <a:cs typeface="Montserrat"/>
                <a:sym typeface="Montserrat"/>
              </a:rPr>
              <a:t>By</a:t>
            </a:r>
            <a:r>
              <a:rPr lang="en-GB" sz="2400" b="1" u="sng" dirty="0" smtClean="0">
                <a:solidFill>
                  <a:schemeClr val="lt1"/>
                </a:solidFill>
                <a:latin typeface="Montserrat"/>
                <a:ea typeface="Montserrat"/>
                <a:cs typeface="Montserrat"/>
                <a:sym typeface="Montserrat"/>
              </a:rPr>
              <a:t/>
            </a:r>
            <a:br>
              <a:rPr lang="en-GB" sz="2400" b="1" u="sng" dirty="0" smtClean="0">
                <a:solidFill>
                  <a:schemeClr val="lt1"/>
                </a:solidFill>
                <a:latin typeface="Montserrat"/>
                <a:ea typeface="Montserrat"/>
                <a:cs typeface="Montserrat"/>
                <a:sym typeface="Montserrat"/>
              </a:rPr>
            </a:br>
            <a:r>
              <a:rPr lang="en-IN" sz="1600" b="1" dirty="0" err="1" smtClean="0">
                <a:solidFill>
                  <a:schemeClr val="lt1"/>
                </a:solidFill>
                <a:latin typeface="Montserrat"/>
                <a:ea typeface="Montserrat"/>
                <a:cs typeface="Montserrat"/>
                <a:sym typeface="Montserrat"/>
              </a:rPr>
              <a:t>Dilavar</a:t>
            </a:r>
            <a:r>
              <a:rPr lang="en-IN" sz="1600" b="1" dirty="0" smtClean="0">
                <a:solidFill>
                  <a:schemeClr val="lt1"/>
                </a:solidFill>
                <a:latin typeface="Montserrat"/>
                <a:ea typeface="Montserrat"/>
                <a:cs typeface="Montserrat"/>
                <a:sym typeface="Montserrat"/>
              </a:rPr>
              <a:t>  </a:t>
            </a:r>
            <a:r>
              <a:rPr lang="en-IN" sz="1600" b="1" dirty="0" smtClean="0">
                <a:solidFill>
                  <a:schemeClr val="lt1"/>
                </a:solidFill>
                <a:latin typeface="Montserrat"/>
                <a:ea typeface="Montserrat"/>
                <a:cs typeface="Montserrat"/>
                <a:sym typeface="Montserrat"/>
              </a:rPr>
              <a:t>Singh</a:t>
            </a:r>
            <a:endParaRPr sz="1600" b="1">
              <a:solidFill>
                <a:schemeClr val="lt1"/>
              </a:solidFill>
              <a:latin typeface="Montserrat"/>
              <a:ea typeface="Montserrat"/>
              <a:cs typeface="Montserrat"/>
              <a:sym typeface="Montserrat"/>
            </a:endParaRPr>
          </a:p>
        </p:txBody>
      </p:sp>
      <p:sp>
        <p:nvSpPr>
          <p:cNvPr id="3" name="TextBox 2"/>
          <p:cNvSpPr txBox="1"/>
          <p:nvPr/>
        </p:nvSpPr>
        <p:spPr>
          <a:xfrm>
            <a:off x="1072529" y="680645"/>
            <a:ext cx="6820187" cy="1477328"/>
          </a:xfrm>
          <a:prstGeom prst="rect">
            <a:avLst/>
          </a:prstGeom>
          <a:noFill/>
        </p:spPr>
        <p:txBody>
          <a:bodyPr wrap="square" rtlCol="0">
            <a:spAutoFit/>
          </a:bodyPr>
          <a:lstStyle/>
          <a:p>
            <a:r>
              <a:rPr lang="en-GB" sz="4000" b="1" dirty="0" smtClean="0">
                <a:solidFill>
                  <a:srgbClr val="CC0000"/>
                </a:solidFill>
                <a:latin typeface="Montserrat"/>
                <a:ea typeface="Montserrat"/>
                <a:cs typeface="Montserrat"/>
                <a:sym typeface="Montserrat"/>
              </a:rPr>
              <a:t>     Capstone Project</a:t>
            </a:r>
          </a:p>
          <a:p>
            <a:r>
              <a:rPr lang="en-GB" sz="1800" b="1" dirty="0" smtClean="0">
                <a:solidFill>
                  <a:srgbClr val="CC0000"/>
                </a:solidFill>
                <a:latin typeface="Montserrat"/>
                <a:ea typeface="Montserrat"/>
                <a:cs typeface="Montserrat"/>
                <a:sym typeface="Montserrat"/>
              </a:rPr>
              <a:t/>
            </a:r>
            <a:br>
              <a:rPr lang="en-GB" sz="1800" b="1" dirty="0" smtClean="0">
                <a:solidFill>
                  <a:srgbClr val="CC0000"/>
                </a:solidFill>
                <a:latin typeface="Montserrat"/>
                <a:ea typeface="Montserrat"/>
                <a:cs typeface="Montserrat"/>
                <a:sym typeface="Montserrat"/>
              </a:rPr>
            </a:br>
            <a:r>
              <a:rPr lang="en-GB" sz="1800" b="1" dirty="0" smtClean="0">
                <a:solidFill>
                  <a:srgbClr val="CC0000"/>
                </a:solidFill>
                <a:latin typeface="Montserrat"/>
                <a:ea typeface="Montserrat"/>
                <a:cs typeface="Montserrat"/>
                <a:sym typeface="Montserrat"/>
              </a:rPr>
              <a:t>     </a:t>
            </a:r>
            <a:r>
              <a:rPr lang="en-GB" sz="3200" b="1" dirty="0" smtClean="0">
                <a:solidFill>
                  <a:schemeClr val="lt1"/>
                </a:solidFill>
                <a:latin typeface="Montserrat"/>
                <a:ea typeface="Montserrat"/>
                <a:cs typeface="Montserrat"/>
                <a:sym typeface="Montserrat"/>
              </a:rPr>
              <a:t>Bus </a:t>
            </a:r>
            <a:r>
              <a:rPr lang="en-GB" sz="3200" b="1" dirty="0" smtClean="0">
                <a:solidFill>
                  <a:schemeClr val="lt1"/>
                </a:solidFill>
                <a:latin typeface="Montserrat"/>
                <a:ea typeface="Montserrat"/>
                <a:cs typeface="Montserrat"/>
                <a:sym typeface="Montserrat"/>
              </a:rPr>
              <a:t>Tickets Sale Prediction</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8757750" cy="4472515"/>
        </p:xfrm>
        <a:graphic>
          <a:graphicData uri="http://schemas.openxmlformats.org/drawingml/2006/table">
            <a:tbl>
              <a:tblPr>
                <a:noFill/>
                <a:tableStyleId>{1F3A63B5-139F-4CC9-ADF7-25A4F1497D5B}</a:tableStyleId>
              </a:tblPr>
              <a:tblGrid>
                <a:gridCol w="1071575"/>
                <a:gridCol w="1130675"/>
                <a:gridCol w="1130675"/>
                <a:gridCol w="1310025"/>
                <a:gridCol w="1220350"/>
                <a:gridCol w="1220350"/>
                <a:gridCol w="1674100"/>
              </a:tblGrid>
              <a:tr h="7652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 OF REGRESSION</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11.8493008</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514</Words>
  <PresentationFormat>On-screen Show (16:9)</PresentationFormat>
  <Paragraphs>123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Montserrat</vt:lpstr>
      <vt:lpstr>Simple Light</vt:lpstr>
      <vt:lpstr>        Presented By Dilavar  Singh</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Team 5 :  Bus Tickets Sale Prediction  Presented By Dilavar  Singh</dc:title>
  <cp:lastModifiedBy>Dilavar Singh</cp:lastModifiedBy>
  <cp:revision>3</cp:revision>
  <dcterms:modified xsi:type="dcterms:W3CDTF">2021-02-11T09:21:39Z</dcterms:modified>
</cp:coreProperties>
</file>