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1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Complete Project Title – Can Occupy 2-3 Lines</a:t>
            </a:r>
            <a:endParaRPr/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/>
              <a:t>Supervised By: Full Name (Designation)</a:t>
            </a:r>
            <a:endParaRPr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SOLUTION AND METHODOLOGY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CONSTRAINTS AND LIMITATIONS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Name (SAPID#)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Name (SAPID#)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Name (SAPID#)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 and Background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Literature Review and Summary Table</a:t>
            </a:r>
            <a:endParaRPr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Gap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 Statement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Proposed Solution &amp; Methodology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Scope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Work Breakdown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Roles and Responsibilities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Gap Analysis</a:t>
            </a:r>
            <a:endParaRPr/>
          </a:p>
        </p:txBody>
      </p:sp>
      <p:sp>
        <p:nvSpPr>
          <p:cNvPr id="128" name="Google Shape;128;g2039867fdc9_0_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(4:3)</PresentationFormat>
  <Paragraphs>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CONSTRAINTS AND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Muhammad Aadil ur Rehman</cp:lastModifiedBy>
  <cp:revision>1</cp:revision>
  <dcterms:created xsi:type="dcterms:W3CDTF">2013-01-22T07:04:44Z</dcterms:created>
  <dcterms:modified xsi:type="dcterms:W3CDTF">2023-03-15T10:11:47Z</dcterms:modified>
</cp:coreProperties>
</file>