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8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1C5D5-EAE6-4000-99B3-C148C3CE8624}" v="4" dt="2023-07-09T10:40:19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8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954" y="473007"/>
            <a:ext cx="7096933" cy="2387600"/>
          </a:xfrm>
        </p:spPr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429000"/>
            <a:ext cx="9500507" cy="806675"/>
          </a:xfrm>
        </p:spPr>
        <p:txBody>
          <a:bodyPr/>
          <a:lstStyle/>
          <a:p>
            <a:r>
              <a:rPr lang="en-US" dirty="0"/>
              <a:t>Dilawer Khan Cs_06</a:t>
            </a:r>
          </a:p>
          <a:p>
            <a:r>
              <a:rPr lang="en-US" dirty="0"/>
              <a:t>Bilal Hassan Cs_37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E1F005-390E-0646-6787-A10666A4F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111" y="2087563"/>
            <a:ext cx="5978769" cy="3919342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49FDC-5C52-2429-B42E-A1759B154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4FCF-1142-583D-32EB-6A40BF72A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DD01-C429-4AF3-C2EB-E103CA636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3D6E-706B-FDD8-AB50-A88CAB72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087C-18FC-BAEE-B4CA-14F89E88F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Rank 1: Doc 2 = 0.8246</a:t>
            </a:r>
          </a:p>
          <a:p>
            <a:r>
              <a:rPr lang="en-US" dirty="0"/>
              <a:t>Rank 2: Doc 3 = 0.3271 </a:t>
            </a:r>
          </a:p>
          <a:p>
            <a:r>
              <a:rPr lang="en-US" dirty="0"/>
              <a:t>Rank 3: Doc 1 = 0.0801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22DB6-0B9E-7155-D1DA-B9C7CADF0D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CFF2-ED6D-8C8D-9EA2-5A5942143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5D1E-4BB2-9A89-8E4D-345F49BF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0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C006-4D97-F44F-1F50-8201BE5C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4796A-7D42-9DAE-4698-BEAFF7F42B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81DA1-D631-085A-1C63-1784853D4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81F7-03AF-F9D2-1856-5FB707DBA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EBD75EA-75FE-C6D3-B488-9191AA615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493" y="2032031"/>
            <a:ext cx="584290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93725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Document Files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 Documents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Vocabulary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Term Frequencies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Document Frequencies (DF)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Inverse Document Frequencies (IDF)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Process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user_</a:t>
            </a:r>
            <a:r>
              <a:rPr lang="en-US" altLang="en-US" sz="2000" dirty="0" err="1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query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TF-IDF Weights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Cosine Similarity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 Documents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5937250" algn="r"/>
              </a:tabLst>
            </a:pPr>
            <a:r>
              <a:rPr lang="en-US" altLang="en-US" sz="2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Results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517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9903-8B0B-2776-BC32-93CA5E24C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FCD24D-2E00-2E10-F810-4493EBF82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486" y="1831927"/>
            <a:ext cx="6738425" cy="4315655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DA16-110C-AA51-3C52-553CA9D4E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E7AB22C-8B7E-9B4A-8C65-396C3C874D86}" type="datetime1">
              <a:rPr lang="en-US" smtClean="0"/>
              <a:pPr>
                <a:spcAft>
                  <a:spcPts val="600"/>
                </a:spcAft>
              </a:pPr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633A-2A7F-C354-7202-DC0EB96A57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Vector Space Model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31BD-8E09-A251-C595-DACCE2561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5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FCB65D-07CF-4134-7632-8C0B4EFA2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633" y="174081"/>
            <a:ext cx="9312813" cy="6306105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198AD-EE34-B03A-FE53-D64CCDD57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E9AC2A-20AD-8C48-B5EB-B5322BDBCDEE}" type="datetime1">
              <a:rPr lang="en-US" smtClean="0"/>
              <a:pPr>
                <a:spcAft>
                  <a:spcPts val="600"/>
                </a:spcAft>
              </a:pPr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123D-8263-EC42-E80B-DCEE63728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402B2-C99E-3555-B8A6-1610E6F1C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528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9BBCBD-56C9-9DB4-277D-0463B2A8A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447" y="309489"/>
            <a:ext cx="9705578" cy="6260098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8014C-CA34-A534-304C-FE4108D64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E9AC2A-20AD-8C48-B5EB-B5322BDBCDEE}" type="datetime1">
              <a:rPr lang="en-US" smtClean="0"/>
              <a:pPr>
                <a:spcAft>
                  <a:spcPts val="600"/>
                </a:spcAft>
              </a:pPr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B28E6-4FA4-1098-BC3B-8B60A4452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AA86-28FB-0E35-F2F9-6050A4085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11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667E-86C5-EC9D-CBC5-9612E64F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320C-4298-B362-F6A7-8EC56C32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Time Complexity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 O (n * m) + O(n * log(n)) + O(k)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Space Complexity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O(n * k) + O(m) + O(n * m) + O(n)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894C6-958A-C79A-9228-8AEB163726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4327-EC16-D0B7-A8C7-9C5E40ED0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4AD17-F719-66CC-9384-91FE89226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68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EC8A3-76E6-59E8-541F-78C69923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Question?</a:t>
            </a:r>
          </a:p>
        </p:txBody>
      </p:sp>
      <p:pic>
        <p:nvPicPr>
          <p:cNvPr id="8" name="Content Placeholder 7" descr="A white character leaning on a red question mark&#10;&#10;Description automatically generated">
            <a:extLst>
              <a:ext uri="{FF2B5EF4-FFF2-40B4-BE49-F238E27FC236}">
                <a16:creationId xmlns:a16="http://schemas.microsoft.com/office/drawing/2014/main" id="{DC695666-2EBF-8BBC-E452-91184BECB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251" y="1941342"/>
            <a:ext cx="4114800" cy="37740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6B00-9E71-5847-94C8-4F7EBA8B51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E9AC2A-20AD-8C48-B5EB-B5322BDBCDEE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E26D1-862D-7E97-5051-F8373C0E9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84F12-1E5D-1EF8-DD18-6477D6572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25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Lettering Images - Free Download on Freepik">
            <a:extLst>
              <a:ext uri="{FF2B5EF4-FFF2-40B4-BE49-F238E27FC236}">
                <a16:creationId xmlns:a16="http://schemas.microsoft.com/office/drawing/2014/main" id="{BFA583BB-7947-88A0-3B97-326E4671A06C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345841" y="68263"/>
            <a:ext cx="9500318" cy="67214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16277EF5-212B-5D88-0918-BD198740154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E9AC2A-20AD-8C48-B5EB-B5322BDBCDEE}" type="datetime1">
              <a:rPr lang="en-US" smtClean="0"/>
              <a:pPr>
                <a:spcAft>
                  <a:spcPts val="600"/>
                </a:spcAft>
              </a:pPr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2160-0844-20B2-C54A-EE9F174803C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Vector Space Model</a:t>
            </a:r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3047C50B-C5B9-DE93-B5B8-286DDFCF90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07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What is VSM?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for representing text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for searching query-based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Documents and queries are represented as vectors.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AA89-F473-7270-2E59-812F9E9C0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036EF-484E-A333-8681-AE42E9037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retrieval.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Plagiarism detection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Topic based search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Expert/Advisor Search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6AFAA-946E-C16E-0D3E-746F66E3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3946-6C13-2B7C-A28C-B36BD580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1FE0-9C5C-F403-5E66-F543AED54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19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06A7-0D7C-2913-EDE9-16DF2966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A3CB9-639B-7D73-9104-C1768F7D4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440" y="2313215"/>
            <a:ext cx="9779183" cy="41637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"Shipment of gold damaged in a fire“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"Delivery of silver arrived in a silver truck“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"Shipment of gold arrived in a truck”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Similarity of a string with other strings </a:t>
            </a:r>
          </a:p>
          <a:p>
            <a:r>
              <a:rPr lang="en-US" dirty="0"/>
              <a:t>                 “gold silver truck“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8AAF-167A-88D0-004A-7A427834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F5332-129F-1E72-3012-2AC5E201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5FA8-887D-D538-16E9-07C4FA1C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767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49ED-CA5E-FBCE-317B-073D38B0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636E-49CB-2C04-9B7B-CDE5588C0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D1: "Shipment of gold damaged in a fire“</a:t>
            </a:r>
          </a:p>
          <a:p>
            <a:r>
              <a:rPr lang="en-US" dirty="0"/>
              <a:t>D2: "Delivery of silver arrived in a silver truck" </a:t>
            </a:r>
          </a:p>
          <a:p>
            <a:r>
              <a:rPr lang="en-US" dirty="0"/>
              <a:t>D3: "Shipment of gold arrived in a truck” </a:t>
            </a:r>
          </a:p>
          <a:p>
            <a:r>
              <a:rPr lang="en-US" dirty="0"/>
              <a:t>           query : "gold silver truck“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05C6F-3F62-1AA3-4C6E-42316011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E919-9CFA-8FDC-DED4-176F4128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6C21F-2475-D34C-DFE6-700DA8F0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409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ADAA-F253-F876-0F5C-CF93FB26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2C8B6-1D49-5B64-5CB2-79AB6ABB9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Term Frequency (</a:t>
            </a:r>
            <a:r>
              <a:rPr lang="en-US" dirty="0" err="1"/>
              <a:t>tf</a:t>
            </a:r>
            <a:r>
              <a:rPr lang="en-US" dirty="0"/>
              <a:t>)        No of times a term occurred in a document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Document Frequency (</a:t>
            </a:r>
            <a:r>
              <a:rPr lang="en-US" dirty="0" err="1"/>
              <a:t>df</a:t>
            </a:r>
            <a:r>
              <a:rPr lang="en-US" dirty="0"/>
              <a:t>)       No of documents in which a term occurred.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IDF = log(D/di )           Inverse Document Frequency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09E4C-978C-24BE-8C97-FD348BFD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E31FE-7B41-A1D9-ECD0-4D161E04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39879-8C9D-4D82-F982-AF2E92C1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AC89C45-1B42-749D-86A4-CCE17614E153}"/>
              </a:ext>
            </a:extLst>
          </p:cNvPr>
          <p:cNvSpPr/>
          <p:nvPr/>
        </p:nvSpPr>
        <p:spPr>
          <a:xfrm>
            <a:off x="4247321" y="2912626"/>
            <a:ext cx="453887" cy="30480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A55C846-7D78-1409-9503-9866C1837600}"/>
              </a:ext>
            </a:extLst>
          </p:cNvPr>
          <p:cNvSpPr/>
          <p:nvPr/>
        </p:nvSpPr>
        <p:spPr>
          <a:xfrm>
            <a:off x="4929808" y="3564832"/>
            <a:ext cx="477079" cy="30480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4394CA3-B4C2-1A2E-68F9-B657295D6751}"/>
              </a:ext>
            </a:extLst>
          </p:cNvPr>
          <p:cNvSpPr/>
          <p:nvPr/>
        </p:nvSpPr>
        <p:spPr>
          <a:xfrm>
            <a:off x="3740426" y="4804623"/>
            <a:ext cx="596347" cy="30480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36C7-E7E1-63A4-FFFC-E669170B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E8020-A276-ADBB-B6DB-C8B758E54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6484B-93B2-BC74-CAA4-96DEDF5D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28B35-1815-1798-4817-F50199DE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57" y="2305879"/>
            <a:ext cx="9778922" cy="40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9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th problem with numbers and symbols&#10;&#10;Description automatically generated">
            <a:extLst>
              <a:ext uri="{FF2B5EF4-FFF2-40B4-BE49-F238E27FC236}">
                <a16:creationId xmlns:a16="http://schemas.microsoft.com/office/drawing/2014/main" id="{9AF380E6-B676-95A6-9423-0581383C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74" y="2017467"/>
            <a:ext cx="6016487" cy="3366815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364E6-62F1-A616-436D-DE284E2B7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5592931-05C6-8543-8B6E-A8BD29BD5C2B}" type="datetime1">
              <a:rPr lang="en-US" smtClean="0"/>
              <a:pPr>
                <a:spcAft>
                  <a:spcPts val="600"/>
                </a:spcAft>
              </a:pPr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20B19-0349-8EE7-1F30-4800B6712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6C1DD-043B-7A8B-388D-96172D201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math equations and numbers&#10;&#10;Description automatically generated">
            <a:extLst>
              <a:ext uri="{FF2B5EF4-FFF2-40B4-BE49-F238E27FC236}">
                <a16:creationId xmlns:a16="http://schemas.microsoft.com/office/drawing/2014/main" id="{818D212F-278D-5B9E-24D0-D5E24F60C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5092" y="2087561"/>
            <a:ext cx="9483984" cy="3366815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C5098-E379-1006-D083-BB13C6434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9C8446-696E-6942-B6C8-CC9CAD0B34E0}" type="datetime1">
              <a:rPr lang="en-US" smtClean="0"/>
              <a:pPr>
                <a:spcAft>
                  <a:spcPts val="600"/>
                </a:spcAft>
              </a:pPr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1B192-337E-E946-81F9-46114218E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/>
              <a:t>Vector Space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19A9D-FB3A-19C5-3A6A-8472CDDFA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1435C7F2636B40AD7BB57512D6729C" ma:contentTypeVersion="2" ma:contentTypeDescription="Create a new document." ma:contentTypeScope="" ma:versionID="653b38cf8012c8e6040a629b4b5074f7">
  <xsd:schema xmlns:xsd="http://www.w3.org/2001/XMLSchema" xmlns:xs="http://www.w3.org/2001/XMLSchema" xmlns:p="http://schemas.microsoft.com/office/2006/metadata/properties" xmlns:ns3="8236d0e7-6d22-4bd0-b27c-719921630c29" targetNamespace="http://schemas.microsoft.com/office/2006/metadata/properties" ma:root="true" ma:fieldsID="a80ebcb0b2a49d18229b5a28cc478b53" ns3:_="">
    <xsd:import namespace="8236d0e7-6d22-4bd0-b27c-719921630c2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36d0e7-6d22-4bd0-b27c-719921630c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8236d0e7-6d22-4bd0-b27c-719921630c29"/>
  </ds:schemaRefs>
</ds:datastoreItem>
</file>

<file path=customXml/itemProps3.xml><?xml version="1.0" encoding="utf-8"?>
<ds:datastoreItem xmlns:ds="http://schemas.openxmlformats.org/officeDocument/2006/customXml" ds:itemID="{B7EC4B15-2088-4965-B428-6DD9A19132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36d0e7-6d22-4bd0-b27c-719921630c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{3698620C-32F7-4691-B169-4DBC3F726D1F}tf45331398_win32</Template>
  <TotalTime>100</TotalTime>
  <Words>379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Tenorite</vt:lpstr>
      <vt:lpstr>Times New Roman</vt:lpstr>
      <vt:lpstr>Office Theme</vt:lpstr>
      <vt:lpstr>Vector Space model</vt:lpstr>
      <vt:lpstr>What is VSM?</vt:lpstr>
      <vt:lpstr>Applications</vt:lpstr>
      <vt:lpstr>How it Works?</vt:lpstr>
      <vt:lpstr>Example</vt:lpstr>
      <vt:lpstr>Terms</vt:lpstr>
      <vt:lpstr>Calculation</vt:lpstr>
      <vt:lpstr>PowerPoint Presentation</vt:lpstr>
      <vt:lpstr>PowerPoint Presentation</vt:lpstr>
      <vt:lpstr>PowerPoint Presentation</vt:lpstr>
      <vt:lpstr>Ranking</vt:lpstr>
      <vt:lpstr>Algorithm Design</vt:lpstr>
      <vt:lpstr>Output</vt:lpstr>
      <vt:lpstr>PowerPoint Presentation</vt:lpstr>
      <vt:lpstr>PowerPoint Presentation</vt:lpstr>
      <vt:lpstr>Algorithm Analysis</vt:lpstr>
      <vt:lpstr>Any Question?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Space model</dc:title>
  <dc:creator>Dilawer Khan</dc:creator>
  <cp:lastModifiedBy>Dilawer Khan</cp:lastModifiedBy>
  <cp:revision>3</cp:revision>
  <dcterms:created xsi:type="dcterms:W3CDTF">2023-07-09T09:48:05Z</dcterms:created>
  <dcterms:modified xsi:type="dcterms:W3CDTF">2023-07-10T11:06:30Z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0x0101002A1435C7F2636B40AD7BB57512D6729C</vt:lpwstr>
  </property>
</Properties>
</file>