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3682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7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393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93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06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61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cinema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728754"/>
            <a:ext cx="6831673" cy="731520"/>
          </a:xfrm>
        </p:spPr>
        <p:txBody>
          <a:bodyPr/>
          <a:lstStyle/>
          <a:p>
            <a:r>
              <a:rPr lang="pt-BR" dirty="0" smtClean="0"/>
              <a:t>Equipe: </a:t>
            </a:r>
            <a:r>
              <a:rPr lang="pt-BR" dirty="0" err="1" smtClean="0"/>
              <a:t>Adriel</a:t>
            </a:r>
            <a:r>
              <a:rPr lang="pt-BR" dirty="0" smtClean="0"/>
              <a:t>, Dilci, Eduardo e Júlio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"/>
            <a:ext cx="12192000" cy="6841319"/>
          </a:xfrm>
        </p:spPr>
      </p:pic>
    </p:spTree>
    <p:extLst>
      <p:ext uri="{BB962C8B-B14F-4D97-AF65-F5344CB8AC3E}">
        <p14:creationId xmlns:p14="http://schemas.microsoft.com/office/powerpoint/2010/main" val="6968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789" y="215537"/>
            <a:ext cx="9601200" cy="97318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Comandos</a:t>
            </a:r>
            <a:endParaRPr lang="en-US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953589"/>
            <a:ext cx="10363826" cy="5682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*  from </a:t>
            </a:r>
            <a:r>
              <a:rPr lang="en-US" dirty="0" err="1"/>
              <a:t>filme</a:t>
            </a:r>
            <a:r>
              <a:rPr lang="en-US" dirty="0"/>
              <a:t> inner join </a:t>
            </a:r>
            <a:r>
              <a:rPr lang="en-US" dirty="0" err="1"/>
              <a:t>sessao</a:t>
            </a:r>
            <a:r>
              <a:rPr lang="en-US" dirty="0"/>
              <a:t> on </a:t>
            </a:r>
            <a:r>
              <a:rPr lang="en-US" dirty="0" err="1"/>
              <a:t>filme.sinopse</a:t>
            </a:r>
            <a:r>
              <a:rPr lang="en-US" dirty="0"/>
              <a:t>=</a:t>
            </a:r>
            <a:r>
              <a:rPr lang="en-US" dirty="0" err="1"/>
              <a:t>sessao.nome</a:t>
            </a:r>
            <a:endParaRPr lang="en-US" dirty="0"/>
          </a:p>
          <a:p>
            <a:r>
              <a:rPr lang="en-US" dirty="0"/>
              <a:t>select *  from </a:t>
            </a:r>
            <a:r>
              <a:rPr lang="en-US" dirty="0" err="1"/>
              <a:t>filme</a:t>
            </a:r>
            <a:r>
              <a:rPr lang="en-US" dirty="0"/>
              <a:t>  left join </a:t>
            </a:r>
            <a:r>
              <a:rPr lang="en-US" dirty="0" err="1"/>
              <a:t>sessao</a:t>
            </a:r>
            <a:r>
              <a:rPr lang="en-US" dirty="0"/>
              <a:t> on </a:t>
            </a:r>
            <a:r>
              <a:rPr lang="en-US" dirty="0" err="1" smtClean="0"/>
              <a:t>filme.sinopse</a:t>
            </a:r>
            <a:r>
              <a:rPr lang="en-US" dirty="0" smtClean="0"/>
              <a:t>=</a:t>
            </a:r>
            <a:r>
              <a:rPr lang="en-US" dirty="0" err="1" smtClean="0"/>
              <a:t>sessao.nome</a:t>
            </a:r>
            <a:endParaRPr lang="en-US" dirty="0" smtClean="0"/>
          </a:p>
          <a:p>
            <a:endParaRPr lang="en-US" dirty="0"/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 smtClean="0"/>
              <a:t>ator.nome,sessao.horario,sala.id,bilheteria.nome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ingresso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ator</a:t>
            </a:r>
            <a:r>
              <a:rPr lang="en-US" dirty="0"/>
              <a:t> on ingresso.id=</a:t>
            </a:r>
            <a:r>
              <a:rPr lang="en-US" dirty="0" err="1"/>
              <a:t>ator.nome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sessao</a:t>
            </a:r>
            <a:r>
              <a:rPr lang="en-US" dirty="0"/>
              <a:t> on ingresso.id=</a:t>
            </a:r>
            <a:r>
              <a:rPr lang="en-US" dirty="0" err="1"/>
              <a:t>sessao.horario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sala</a:t>
            </a:r>
            <a:r>
              <a:rPr lang="en-US" dirty="0"/>
              <a:t> on sessao.id=sala.id</a:t>
            </a:r>
          </a:p>
          <a:p>
            <a:r>
              <a:rPr lang="en-US" dirty="0"/>
              <a:t>inner join </a:t>
            </a:r>
            <a:r>
              <a:rPr lang="en-US" dirty="0" err="1"/>
              <a:t>bilheteria</a:t>
            </a:r>
            <a:r>
              <a:rPr lang="en-US" dirty="0"/>
              <a:t> on sala.id=</a:t>
            </a:r>
            <a:r>
              <a:rPr lang="en-US" dirty="0" err="1"/>
              <a:t>bilheteria.nome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ator.nome,sessao.horario,sala.id,bilheteria.nome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ingresso</a:t>
            </a:r>
            <a:endParaRPr lang="en-US" dirty="0"/>
          </a:p>
          <a:p>
            <a:r>
              <a:rPr lang="en-US" dirty="0"/>
              <a:t>left join </a:t>
            </a:r>
            <a:r>
              <a:rPr lang="en-US" dirty="0" err="1"/>
              <a:t>ator</a:t>
            </a:r>
            <a:r>
              <a:rPr lang="en-US" dirty="0"/>
              <a:t> on ingresso.id=</a:t>
            </a:r>
            <a:r>
              <a:rPr lang="en-US" dirty="0" err="1"/>
              <a:t>ator.nome</a:t>
            </a:r>
            <a:endParaRPr lang="en-US" dirty="0"/>
          </a:p>
          <a:p>
            <a:r>
              <a:rPr lang="en-US" dirty="0"/>
              <a:t>left join </a:t>
            </a:r>
            <a:r>
              <a:rPr lang="en-US" dirty="0" err="1"/>
              <a:t>sessao</a:t>
            </a:r>
            <a:r>
              <a:rPr lang="en-US" dirty="0"/>
              <a:t> on ingresso.id=</a:t>
            </a:r>
            <a:r>
              <a:rPr lang="en-US" dirty="0" err="1"/>
              <a:t>sessao.horario</a:t>
            </a:r>
            <a:endParaRPr lang="en-US" dirty="0"/>
          </a:p>
          <a:p>
            <a:r>
              <a:rPr lang="en-US" dirty="0"/>
              <a:t>left join </a:t>
            </a:r>
            <a:r>
              <a:rPr lang="en-US" dirty="0" err="1"/>
              <a:t>sala</a:t>
            </a:r>
            <a:r>
              <a:rPr lang="en-US" dirty="0"/>
              <a:t> on sessao.id=sala.id</a:t>
            </a:r>
          </a:p>
          <a:p>
            <a:r>
              <a:rPr lang="en-US" dirty="0"/>
              <a:t>left join </a:t>
            </a:r>
            <a:r>
              <a:rPr lang="en-US" dirty="0" err="1"/>
              <a:t>bilheteria</a:t>
            </a:r>
            <a:r>
              <a:rPr lang="en-US" dirty="0"/>
              <a:t> on </a:t>
            </a:r>
            <a:r>
              <a:rPr lang="en-US" dirty="0" smtClean="0"/>
              <a:t>sala.id=</a:t>
            </a:r>
            <a:r>
              <a:rPr lang="en-US" dirty="0" err="1" smtClean="0"/>
              <a:t>bilheteria.nome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789" y="215537"/>
            <a:ext cx="9601200" cy="97318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Comandos</a:t>
            </a:r>
            <a:endParaRPr lang="en-US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953589"/>
            <a:ext cx="10363826" cy="5682342"/>
          </a:xfrm>
        </p:spPr>
        <p:txBody>
          <a:bodyPr>
            <a:normAutofit/>
          </a:bodyPr>
          <a:lstStyle/>
          <a:p>
            <a:r>
              <a:rPr lang="en-US" dirty="0"/>
              <a:t>select  </a:t>
            </a:r>
            <a:r>
              <a:rPr lang="en-US" dirty="0" err="1"/>
              <a:t>filme.nome,sum</a:t>
            </a:r>
            <a:r>
              <a:rPr lang="en-US" dirty="0"/>
              <a:t>(</a:t>
            </a:r>
            <a:r>
              <a:rPr lang="en-US" dirty="0" err="1"/>
              <a:t>ingresso.preco</a:t>
            </a:r>
            <a:r>
              <a:rPr lang="en-US" dirty="0"/>
              <a:t>) from </a:t>
            </a:r>
            <a:r>
              <a:rPr lang="en-US" dirty="0" err="1"/>
              <a:t>sessao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filme</a:t>
            </a:r>
            <a:r>
              <a:rPr lang="en-US" dirty="0"/>
              <a:t> on sessao.id=</a:t>
            </a:r>
            <a:r>
              <a:rPr lang="en-US" dirty="0" err="1"/>
              <a:t>filme.nome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ingresso</a:t>
            </a:r>
            <a:r>
              <a:rPr lang="en-US" dirty="0"/>
              <a:t> on </a:t>
            </a:r>
            <a:r>
              <a:rPr lang="en-US" dirty="0" err="1"/>
              <a:t>sessao.horario</a:t>
            </a:r>
            <a:r>
              <a:rPr lang="en-US" dirty="0"/>
              <a:t>=</a:t>
            </a:r>
            <a:r>
              <a:rPr lang="en-US" dirty="0" err="1"/>
              <a:t>ingresso.preco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bilheteria</a:t>
            </a:r>
            <a:r>
              <a:rPr lang="en-US" dirty="0"/>
              <a:t> on bilheteria.nome=ingresso.id</a:t>
            </a:r>
          </a:p>
          <a:p>
            <a:r>
              <a:rPr lang="en-US" dirty="0"/>
              <a:t>inner join </a:t>
            </a:r>
            <a:r>
              <a:rPr lang="en-US" dirty="0" err="1"/>
              <a:t>elenco</a:t>
            </a:r>
            <a:r>
              <a:rPr lang="en-US" dirty="0"/>
              <a:t> on elenco.id=sessao.id</a:t>
            </a:r>
          </a:p>
          <a:p>
            <a:r>
              <a:rPr lang="en-US" dirty="0"/>
              <a:t>inner join </a:t>
            </a:r>
            <a:r>
              <a:rPr lang="en-US" dirty="0" err="1"/>
              <a:t>ator</a:t>
            </a:r>
            <a:r>
              <a:rPr lang="en-US" dirty="0"/>
              <a:t> on elenco.id=</a:t>
            </a:r>
            <a:r>
              <a:rPr lang="en-US" dirty="0" err="1"/>
              <a:t>ator.nome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filme.nome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789" y="215537"/>
            <a:ext cx="9601200" cy="973183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Sugestões </a:t>
            </a:r>
            <a:endParaRPr lang="en-US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528353"/>
            <a:ext cx="10363826" cy="5107577"/>
          </a:xfrm>
        </p:spPr>
        <p:txBody>
          <a:bodyPr/>
          <a:lstStyle/>
          <a:p>
            <a:r>
              <a:rPr lang="pt-BR" sz="3200" dirty="0" smtClean="0"/>
              <a:t>Nome da bilheteria;</a:t>
            </a:r>
          </a:p>
          <a:p>
            <a:r>
              <a:rPr lang="pt-BR" sz="3200" dirty="0" smtClean="0"/>
              <a:t>Nome da sessão;</a:t>
            </a:r>
          </a:p>
          <a:p>
            <a:r>
              <a:rPr lang="pt-BR" sz="3200" dirty="0" smtClean="0"/>
              <a:t>Descrição do diretor;</a:t>
            </a:r>
          </a:p>
          <a:p>
            <a:r>
              <a:rPr lang="pt-BR" sz="3200" dirty="0" smtClean="0"/>
              <a:t>Classificação indicativa;</a:t>
            </a:r>
          </a:p>
          <a:p>
            <a:r>
              <a:rPr lang="pt-BR" sz="3200" dirty="0" smtClean="0"/>
              <a:t>Duração do filme;</a:t>
            </a:r>
          </a:p>
          <a:p>
            <a:r>
              <a:rPr lang="pt-BR" sz="3200" dirty="0" smtClean="0"/>
              <a:t>Tipo 3D ou 2D;</a:t>
            </a:r>
          </a:p>
          <a:p>
            <a:r>
              <a:rPr lang="pt-BR" sz="3200" dirty="0" smtClean="0"/>
              <a:t>Tipo de entrada(meia);</a:t>
            </a:r>
          </a:p>
          <a:p>
            <a:r>
              <a:rPr lang="pt-BR" sz="3200" dirty="0" smtClean="0"/>
              <a:t>A data estaria no ingresso;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626792"/>
          </a:xfrm>
        </p:spPr>
        <p:txBody>
          <a:bodyPr/>
          <a:lstStyle/>
          <a:p>
            <a:r>
              <a:rPr lang="pt-BR" dirty="0" smtClean="0"/>
              <a:t>Banco de dados revenda de carro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789" y="215537"/>
            <a:ext cx="9601200" cy="97318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Comandos</a:t>
            </a:r>
            <a:endParaRPr lang="en-US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71601"/>
            <a:ext cx="10363826" cy="52643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  from </a:t>
            </a:r>
            <a:r>
              <a:rPr lang="en-US" dirty="0" err="1"/>
              <a:t>montadora</a:t>
            </a:r>
            <a:r>
              <a:rPr lang="en-US" dirty="0"/>
              <a:t> left join </a:t>
            </a:r>
            <a:r>
              <a:rPr lang="en-US" dirty="0" err="1"/>
              <a:t>modelo</a:t>
            </a:r>
            <a:r>
              <a:rPr lang="en-US" dirty="0"/>
              <a:t> on montadora.nome=modelo.id</a:t>
            </a:r>
          </a:p>
          <a:p>
            <a:r>
              <a:rPr lang="en-US" dirty="0" smtClean="0"/>
              <a:t>select </a:t>
            </a:r>
            <a:r>
              <a:rPr lang="en-US" dirty="0"/>
              <a:t>montadora.nome,modelo.cd_categoria,transacionador.sexo,opcionais.idfrom </a:t>
            </a:r>
            <a:r>
              <a:rPr lang="en-US" dirty="0" err="1"/>
              <a:t>pedidoinner</a:t>
            </a:r>
            <a:r>
              <a:rPr lang="en-US" dirty="0"/>
              <a:t> join </a:t>
            </a:r>
            <a:r>
              <a:rPr lang="en-US" dirty="0" err="1"/>
              <a:t>montadora</a:t>
            </a:r>
            <a:r>
              <a:rPr lang="en-US" dirty="0"/>
              <a:t> on pedido.id=</a:t>
            </a:r>
            <a:r>
              <a:rPr lang="en-US" dirty="0" err="1"/>
              <a:t>montadora.nomeinner</a:t>
            </a:r>
            <a:r>
              <a:rPr lang="en-US" dirty="0"/>
              <a:t> join </a:t>
            </a:r>
            <a:r>
              <a:rPr lang="en-US" dirty="0" err="1"/>
              <a:t>modelo</a:t>
            </a:r>
            <a:r>
              <a:rPr lang="en-US" dirty="0"/>
              <a:t> on montadora.id=</a:t>
            </a:r>
            <a:r>
              <a:rPr lang="en-US" dirty="0" err="1"/>
              <a:t>modelo.cd_categoriainner</a:t>
            </a:r>
            <a:r>
              <a:rPr lang="en-US" dirty="0"/>
              <a:t> join </a:t>
            </a:r>
            <a:r>
              <a:rPr lang="en-US" dirty="0" err="1"/>
              <a:t>transacionador</a:t>
            </a:r>
            <a:r>
              <a:rPr lang="en-US" dirty="0"/>
              <a:t> on modelo.id=</a:t>
            </a:r>
            <a:r>
              <a:rPr lang="en-US" dirty="0" err="1"/>
              <a:t>transacionador.sexoinner</a:t>
            </a:r>
            <a:r>
              <a:rPr lang="en-US" dirty="0"/>
              <a:t> join </a:t>
            </a:r>
            <a:r>
              <a:rPr lang="en-US" dirty="0" err="1"/>
              <a:t>opcionais</a:t>
            </a:r>
            <a:r>
              <a:rPr lang="en-US" dirty="0"/>
              <a:t> on </a:t>
            </a:r>
            <a:r>
              <a:rPr lang="en-US" dirty="0" smtClean="0"/>
              <a:t>transacionador.nome=opcionais.id</a:t>
            </a:r>
          </a:p>
          <a:p>
            <a:r>
              <a:rPr lang="en-US" dirty="0"/>
              <a:t>select </a:t>
            </a:r>
            <a:r>
              <a:rPr lang="en-US" dirty="0" err="1"/>
              <a:t>pedido.cd_pagamento,transacionador.id</a:t>
            </a:r>
            <a:r>
              <a:rPr lang="en-US" dirty="0"/>
              <a:t> from </a:t>
            </a:r>
            <a:r>
              <a:rPr lang="en-US" dirty="0" err="1"/>
              <a:t>pedido</a:t>
            </a:r>
            <a:r>
              <a:rPr lang="en-US" dirty="0"/>
              <a:t> inner join </a:t>
            </a:r>
            <a:r>
              <a:rPr lang="en-US" dirty="0" err="1"/>
              <a:t>transacionador</a:t>
            </a:r>
            <a:r>
              <a:rPr lang="en-US" dirty="0"/>
              <a:t> on </a:t>
            </a:r>
            <a:r>
              <a:rPr lang="en-US" dirty="0" smtClean="0"/>
              <a:t>transacionador.id=</a:t>
            </a:r>
            <a:r>
              <a:rPr lang="en-US" dirty="0" err="1" smtClean="0"/>
              <a:t>pedido.cd_pagamento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93</TotalTime>
  <Words>169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Banco de dados cinema</vt:lpstr>
      <vt:lpstr>Apresentação do PowerPoint</vt:lpstr>
      <vt:lpstr>Comandos</vt:lpstr>
      <vt:lpstr>Comandos</vt:lpstr>
      <vt:lpstr>Sugestões </vt:lpstr>
      <vt:lpstr>Banco de dados revenda de carro</vt:lpstr>
      <vt:lpstr>Apresentação do PowerPoint</vt:lpstr>
      <vt:lpstr>Comandos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cinema</dc:title>
  <dc:creator>Dilci</dc:creator>
  <cp:lastModifiedBy>Dilci</cp:lastModifiedBy>
  <cp:revision>9</cp:revision>
  <dcterms:created xsi:type="dcterms:W3CDTF">2020-09-25T01:54:11Z</dcterms:created>
  <dcterms:modified xsi:type="dcterms:W3CDTF">2020-09-27T14:40:50Z</dcterms:modified>
</cp:coreProperties>
</file>