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63" r:id="rId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p:restoredTop sz="94688"/>
  </p:normalViewPr>
  <p:slideViewPr>
    <p:cSldViewPr snapToGrid="0" snapToObjects="1">
      <p:cViewPr>
        <p:scale>
          <a:sx n="53" d="100"/>
          <a:sy n="53" d="100"/>
        </p:scale>
        <p:origin x="-1224" y="0"/>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34596428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Прямоугольник"/>
          <p:cNvSpPr/>
          <p:nvPr/>
        </p:nvSpPr>
        <p:spPr>
          <a:xfrm>
            <a:off x="4061866" y="-135186"/>
            <a:ext cx="9121280" cy="10023972"/>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1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90" name="–Иван Арсентьев"/>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–Иван Арсентьев</a:t>
            </a:r>
          </a:p>
        </p:txBody>
      </p:sp>
      <p:sp>
        <p:nvSpPr>
          <p:cNvPr id="91" name="«Место ввода цитаты»."/>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«Место ввода цитаты».</a:t>
            </a:r>
          </a:p>
        </p:txBody>
      </p:sp>
      <p:sp>
        <p:nvSpPr>
          <p:cNvPr id="9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99" name="Изображение"/>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10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19" name="Изображение"/>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0" name="Текст заголовка"/>
          <p:cNvSpPr txBox="1">
            <a:spLocks noGrp="1"/>
          </p:cNvSpPr>
          <p:nvPr>
            <p:ph type="title"/>
          </p:nvPr>
        </p:nvSpPr>
        <p:spPr>
          <a:xfrm>
            <a:off x="1270000" y="6718300"/>
            <a:ext cx="10464800" cy="1422400"/>
          </a:xfrm>
          <a:prstGeom prst="rect">
            <a:avLst/>
          </a:prstGeom>
        </p:spPr>
        <p:txBody>
          <a:bodyPr anchor="b"/>
          <a:lstStyle/>
          <a:p>
            <a:r>
              <a:t>Текст заголовка</a:t>
            </a:r>
          </a:p>
        </p:txBody>
      </p:sp>
      <p:sp>
        <p:nvSpPr>
          <p:cNvPr id="21" name="Уровень текста 1…"/>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 name="Номер слайда"/>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2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36" name="Изображение"/>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7" name="Текст заголовка"/>
          <p:cNvSpPr txBox="1">
            <a:spLocks noGrp="1"/>
          </p:cNvSpPr>
          <p:nvPr>
            <p:ph type="title"/>
          </p:nvPr>
        </p:nvSpPr>
        <p:spPr>
          <a:xfrm>
            <a:off x="952500" y="635000"/>
            <a:ext cx="5334000" cy="3987800"/>
          </a:xfrm>
          <a:prstGeom prst="rect">
            <a:avLst/>
          </a:prstGeom>
        </p:spPr>
        <p:txBody>
          <a:bodyPr anchor="b"/>
          <a:lstStyle>
            <a:lvl1pPr>
              <a:defRPr sz="6000"/>
            </a:lvl1pPr>
          </a:lstStyle>
          <a:p>
            <a:r>
              <a:t>Текст заголовка</a:t>
            </a:r>
          </a:p>
        </p:txBody>
      </p:sp>
      <p:sp>
        <p:nvSpPr>
          <p:cNvPr id="38" name="Уровень текста 1…"/>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4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53" name="Текст заголовка"/>
          <p:cNvSpPr txBox="1">
            <a:spLocks noGrp="1"/>
          </p:cNvSpPr>
          <p:nvPr>
            <p:ph type="title"/>
          </p:nvPr>
        </p:nvSpPr>
        <p:spPr>
          <a:prstGeom prst="rect">
            <a:avLst/>
          </a:prstGeom>
        </p:spPr>
        <p:txBody>
          <a:bodyPr/>
          <a:lstStyle/>
          <a:p>
            <a:r>
              <a:t>Текст заголовка</a:t>
            </a:r>
          </a:p>
        </p:txBody>
      </p:sp>
      <p:sp>
        <p:nvSpPr>
          <p:cNvPr id="5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62" name="Изображение"/>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3" name="Текст заголовка"/>
          <p:cNvSpPr txBox="1">
            <a:spLocks noGrp="1"/>
          </p:cNvSpPr>
          <p:nvPr>
            <p:ph type="title"/>
          </p:nvPr>
        </p:nvSpPr>
        <p:spPr>
          <a:prstGeom prst="rect">
            <a:avLst/>
          </a:prstGeom>
        </p:spPr>
        <p:txBody>
          <a:bodyPr/>
          <a:lstStyle/>
          <a:p>
            <a:r>
              <a:t>Текст заголовка</a:t>
            </a:r>
          </a:p>
        </p:txBody>
      </p:sp>
      <p:sp>
        <p:nvSpPr>
          <p:cNvPr id="64" name="Уровень текста 1…"/>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72" name="Уровень текста 1…"/>
          <p:cNvSpPr txBox="1">
            <a:spLocks noGrp="1"/>
          </p:cNvSpPr>
          <p:nvPr>
            <p:ph type="body" idx="1"/>
          </p:nvPr>
        </p:nvSpPr>
        <p:spPr>
          <a:xfrm>
            <a:off x="952500" y="1270000"/>
            <a:ext cx="11099800" cy="7213600"/>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80" name="Изображение"/>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1" name="Изображение"/>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2" name="Изображение"/>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5206999" y="1140740"/>
            <a:ext cx="1" cy="1975004"/>
          </a:xfrm>
          <a:prstGeom prst="line">
            <a:avLst/>
          </a:prstGeom>
          <a:ln w="12700">
            <a:solidFill>
              <a:srgbClr val="FFFFFF"/>
            </a:solidFill>
            <a:miter lim="400000"/>
          </a:ln>
        </p:spPr>
        <p:txBody>
          <a:bodyPr lIns="50800" tIns="50800" rIns="50800" bIns="50800" anchor="ctr"/>
          <a:lstStyle/>
          <a:p>
            <a:pPr>
              <a:defRPr sz="2400"/>
            </a:pPr>
            <a:endParaRPr/>
          </a:p>
        </p:txBody>
      </p:sp>
      <p:sp>
        <p:nvSpPr>
          <p:cNvPr id="117" name="Очень крутой…"/>
          <p:cNvSpPr txBox="1"/>
          <p:nvPr/>
        </p:nvSpPr>
        <p:spPr>
          <a:xfrm>
            <a:off x="5194299" y="2797983"/>
            <a:ext cx="6715325" cy="29554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p>
            <a:pPr algn="l">
              <a:defRPr sz="5000" b="1" cap="all">
                <a:solidFill>
                  <a:srgbClr val="253957"/>
                </a:solidFill>
                <a:latin typeface="+mn-lt"/>
                <a:ea typeface="+mn-ea"/>
                <a:cs typeface="+mn-cs"/>
                <a:sym typeface="Arial Narrow"/>
              </a:defRPr>
            </a:pPr>
            <a:r>
              <a:rPr lang="ru-RU" dirty="0" smtClean="0">
                <a:latin typeface="Arial Narrow" charset="0"/>
                <a:ea typeface="Arial Narrow" charset="0"/>
                <a:cs typeface="Arial Narrow" charset="0"/>
              </a:rPr>
              <a:t>Как делать презентации?</a:t>
            </a:r>
            <a:endParaRPr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5194300" y="6349912"/>
            <a:ext cx="6715324" cy="83430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lgn="l">
              <a:defRPr sz="3000">
                <a:solidFill>
                  <a:srgbClr val="253957"/>
                </a:solidFill>
                <a:latin typeface="+mn-lt"/>
                <a:ea typeface="+mn-ea"/>
                <a:cs typeface="+mn-cs"/>
                <a:sym typeface="Arial Narrow"/>
              </a:defRPr>
            </a:lvl1pPr>
          </a:lstStyle>
          <a:p>
            <a:r>
              <a:rPr lang="ru-RU" dirty="0" err="1" smtClean="0">
                <a:latin typeface="Arial Narrow" charset="0"/>
                <a:ea typeface="Arial Narrow" charset="0"/>
                <a:cs typeface="Arial Narrow" charset="0"/>
              </a:rPr>
              <a:t>Ташмухамедова</a:t>
            </a:r>
            <a:r>
              <a:rPr lang="ru-RU" dirty="0" smtClean="0">
                <a:latin typeface="Arial Narrow" charset="0"/>
                <a:ea typeface="Arial Narrow" charset="0"/>
                <a:cs typeface="Arial Narrow" charset="0"/>
              </a:rPr>
              <a:t> </a:t>
            </a:r>
            <a:r>
              <a:rPr lang="ru-RU" dirty="0" err="1" smtClean="0">
                <a:latin typeface="Arial Narrow" charset="0"/>
                <a:ea typeface="Arial Narrow" charset="0"/>
                <a:cs typeface="Arial Narrow" charset="0"/>
              </a:rPr>
              <a:t>Диля</a:t>
            </a:r>
            <a:r>
              <a:rPr lang="ru-RU" dirty="0">
                <a:latin typeface="Arial Narrow" charset="0"/>
                <a:ea typeface="Arial Narrow" charset="0"/>
                <a:cs typeface="Arial Narrow" charset="0"/>
              </a:rPr>
              <a:t> </a:t>
            </a:r>
            <a:r>
              <a:rPr lang="ru-RU" dirty="0" err="1" smtClean="0">
                <a:latin typeface="Arial Narrow" charset="0"/>
                <a:ea typeface="Arial Narrow" charset="0"/>
                <a:cs typeface="Arial Narrow" charset="0"/>
              </a:rPr>
              <a:t>Рушадовна</a:t>
            </a:r>
            <a:endParaRPr lang="ru-RU" dirty="0" smtClean="0">
              <a:latin typeface="Arial Narrow" charset="0"/>
              <a:ea typeface="Arial Narrow" charset="0"/>
              <a:cs typeface="Arial Narrow" charset="0"/>
            </a:endParaRPr>
          </a:p>
          <a:p>
            <a:r>
              <a:rPr lang="ru-RU" dirty="0" smtClean="0">
                <a:latin typeface="Arial Narrow" charset="0"/>
                <a:ea typeface="Arial Narrow" charset="0"/>
                <a:cs typeface="Arial Narrow" charset="0"/>
              </a:rPr>
              <a:t>БИИ-171</a:t>
            </a:r>
            <a:endParaRPr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5194300" y="1312714"/>
            <a:ext cx="6715323"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000">
                <a:solidFill>
                  <a:srgbClr val="253957"/>
                </a:solidFill>
                <a:latin typeface="+mn-lt"/>
                <a:ea typeface="+mn-ea"/>
                <a:cs typeface="+mn-cs"/>
                <a:sym typeface="Arial Narrow"/>
              </a:defRPr>
            </a:pPr>
            <a:r>
              <a:rPr lang="ru-RU" dirty="0" smtClean="0">
                <a:latin typeface="Arial Narrow" charset="0"/>
                <a:ea typeface="Arial Narrow" charset="0"/>
                <a:cs typeface="Arial Narrow" charset="0"/>
              </a:rPr>
              <a:t>История искусств, ФГН, НИУ ВШЭ</a:t>
            </a:r>
            <a:r>
              <a:rPr dirty="0" smtClean="0">
                <a:latin typeface="Arial Narrow" charset="0"/>
                <a:ea typeface="Arial Narrow" charset="0"/>
                <a:cs typeface="Arial Narrow" charset="0"/>
              </a:rPr>
              <a:t> </a:t>
            </a:r>
            <a:endParaRPr dirty="0">
              <a:latin typeface="Arial Narrow" charset="0"/>
              <a:ea typeface="Arial Narrow" charset="0"/>
              <a:cs typeface="Arial Narrow" charset="0"/>
            </a:endParaRPr>
          </a:p>
        </p:txBody>
      </p:sp>
      <p:sp>
        <p:nvSpPr>
          <p:cNvPr id="120" name="Москва, 2017"/>
          <p:cNvSpPr txBox="1"/>
          <p:nvPr/>
        </p:nvSpPr>
        <p:spPr>
          <a:xfrm>
            <a:off x="5194300" y="8448522"/>
            <a:ext cx="6715324" cy="42575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21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Москва, 2017</a:t>
            </a:r>
          </a:p>
        </p:txBody>
      </p:sp>
      <p:pic>
        <p:nvPicPr>
          <p:cNvPr id="121" name="Изображение" descr="Изображение"/>
          <p:cNvPicPr>
            <a:picLocks noChangeAspect="1"/>
          </p:cNvPicPr>
          <p:nvPr/>
        </p:nvPicPr>
        <p:blipFill>
          <a:blip r:embed="rId2">
            <a:extLst/>
          </a:blip>
          <a:stretch>
            <a:fillRect/>
          </a:stretch>
        </p:blipFill>
        <p:spPr>
          <a:xfrm>
            <a:off x="968298" y="946303"/>
            <a:ext cx="1945686" cy="188127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24"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lang="ru-RU" b="1" dirty="0" smtClean="0">
                <a:latin typeface="Arial Narrow" charset="0"/>
                <a:ea typeface="Arial Narrow" charset="0"/>
                <a:cs typeface="Arial Narrow" charset="0"/>
              </a:rPr>
              <a:t>Шаг 1</a:t>
            </a:r>
            <a:endParaRPr b="1" dirty="0" smtClean="0">
              <a:latin typeface="Arial Narrow" charset="0"/>
              <a:ea typeface="Arial Narrow" charset="0"/>
              <a:cs typeface="Arial Narrow" charset="0"/>
            </a:endParaRPr>
          </a:p>
          <a:p>
            <a:pPr algn="l">
              <a:defRPr sz="3000">
                <a:solidFill>
                  <a:srgbClr val="253957"/>
                </a:solidFill>
                <a:latin typeface="+mn-lt"/>
                <a:ea typeface="+mn-ea"/>
                <a:cs typeface="+mn-cs"/>
                <a:sym typeface="Arial Narrow"/>
              </a:defRPr>
            </a:pPr>
            <a:r>
              <a:rPr lang="ru-RU" b="1" dirty="0">
                <a:latin typeface="Arial Narrow" charset="0"/>
                <a:ea typeface="Arial Narrow" charset="0"/>
                <a:cs typeface="Arial Narrow" charset="0"/>
              </a:rPr>
              <a:t>Включи компьютер</a:t>
            </a:r>
          </a:p>
          <a:p>
            <a:pPr algn="l">
              <a:defRPr sz="3000">
                <a:solidFill>
                  <a:srgbClr val="253957"/>
                </a:solidFill>
                <a:latin typeface="+mn-lt"/>
                <a:ea typeface="+mn-ea"/>
                <a:cs typeface="+mn-cs"/>
                <a:sym typeface="Arial Narrow"/>
              </a:defRPr>
            </a:pPr>
            <a:endParaRPr dirty="0">
              <a:latin typeface="Arial Narrow" charset="0"/>
              <a:ea typeface="Arial Narrow" charset="0"/>
              <a:cs typeface="Arial Narrow" charset="0"/>
            </a:endParaRPr>
          </a:p>
        </p:txBody>
      </p:sp>
      <p:sp>
        <p:nvSpPr>
          <p:cNvPr id="12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814451" y="5130097"/>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2100">
                <a:solidFill>
                  <a:srgbClr val="253957"/>
                </a:solidFill>
                <a:latin typeface="+mn-lt"/>
                <a:ea typeface="+mn-ea"/>
                <a:cs typeface="+mn-cs"/>
                <a:sym typeface="Arial Narrow"/>
              </a:defRPr>
            </a:pPr>
            <a:r>
              <a:rPr lang="ru-RU" dirty="0" smtClean="0">
                <a:latin typeface="Arial Narrow" charset="0"/>
                <a:ea typeface="Arial Narrow" charset="0"/>
                <a:cs typeface="Arial Narrow" charset="0"/>
              </a:rPr>
              <a:t>Постарайся, дружок-пирожок</a:t>
            </a:r>
            <a:endParaRPr dirty="0">
              <a:latin typeface="Arial Narrow" charset="0"/>
              <a:ea typeface="Arial Narrow" charset="0"/>
              <a:cs typeface="Arial Narrow" charset="0"/>
            </a:endParaRPr>
          </a:p>
        </p:txBody>
      </p:sp>
      <p:sp>
        <p:nvSpPr>
          <p:cNvPr id="126" name="Заголовок основного текста"/>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lang="ru-RU" dirty="0" smtClean="0">
                <a:latin typeface="Arial Narrow" charset="0"/>
                <a:ea typeface="Arial Narrow" charset="0"/>
                <a:cs typeface="Arial Narrow" charset="0"/>
              </a:rPr>
              <a:t>Мотивация</a:t>
            </a:r>
            <a:endParaRPr dirty="0">
              <a:latin typeface="Arial Narrow" charset="0"/>
              <a:ea typeface="Arial Narrow" charset="0"/>
              <a:cs typeface="Arial Narrow" charset="0"/>
            </a:endParaRPr>
          </a:p>
        </p:txBody>
      </p:sp>
      <p:sp>
        <p:nvSpPr>
          <p:cNvPr id="127" name="Название подразделения, лаборатории, факультета и т.д."/>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Название подразделения, лаборатории, факультета и т.д.</a:t>
            </a:r>
          </a:p>
        </p:txBody>
      </p:sp>
      <p:pic>
        <p:nvPicPr>
          <p:cNvPr id="128" name="Изображение" descr="Изображение"/>
          <p:cNvPicPr>
            <a:picLocks noChangeAspect="1"/>
          </p:cNvPicPr>
          <p:nvPr/>
        </p:nvPicPr>
        <p:blipFill>
          <a:blip r:embed="rId2">
            <a:extLst/>
          </a:blip>
          <a:stretch>
            <a:fillRect/>
          </a:stretch>
        </p:blipFill>
        <p:spPr>
          <a:xfrm>
            <a:off x="805562" y="416839"/>
            <a:ext cx="853034" cy="853034"/>
          </a:xfrm>
          <a:prstGeom prst="rect">
            <a:avLst/>
          </a:prstGeom>
          <a:ln w="12700">
            <a:miter lim="400000"/>
          </a:ln>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623" y="2262187"/>
            <a:ext cx="6030766" cy="41386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3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spcCol="571500"/>
          <a:lstStyle/>
          <a:p>
            <a:pPr algn="l">
              <a:spcBef>
                <a:spcPts val="2000"/>
              </a:spcBef>
              <a:defRPr sz="2100">
                <a:solidFill>
                  <a:srgbClr val="253957"/>
                </a:solidFill>
                <a:latin typeface="+mn-lt"/>
                <a:ea typeface="+mn-ea"/>
                <a:cs typeface="+mn-cs"/>
                <a:sym typeface="Arial Narrow"/>
              </a:defRPr>
            </a:pPr>
            <a:r>
              <a:rPr lang="ru-RU" dirty="0" smtClean="0">
                <a:latin typeface="Arial Narrow" charset="0"/>
                <a:ea typeface="Arial Narrow" charset="0"/>
                <a:cs typeface="Arial Narrow" charset="0"/>
              </a:rPr>
              <a:t>Ты молодец</a:t>
            </a:r>
            <a:endParaRPr dirty="0">
              <a:latin typeface="Arial Narrow" charset="0"/>
              <a:ea typeface="Arial Narrow" charset="0"/>
              <a:cs typeface="Arial Narrow" charset="0"/>
            </a:endParaRPr>
          </a:p>
        </p:txBody>
      </p:sp>
      <p:pic>
        <p:nvPicPr>
          <p:cNvPr id="135" name="Изображение" descr="Изображение"/>
          <p:cNvPicPr>
            <a:picLocks noChangeAspect="1"/>
          </p:cNvPicPr>
          <p:nvPr/>
        </p:nvPicPr>
        <p:blipFill>
          <a:blip r:embed="rId2">
            <a:extLst/>
          </a:blip>
          <a:stretch>
            <a:fillRect/>
          </a:stretch>
        </p:blipFill>
        <p:spPr>
          <a:xfrm>
            <a:off x="805562" y="416839"/>
            <a:ext cx="853034" cy="853034"/>
          </a:xfrm>
          <a:prstGeom prst="rect">
            <a:avLst/>
          </a:prstGeom>
          <a:ln w="12700">
            <a:miter lim="400000"/>
          </a:ln>
        </p:spPr>
      </p:pic>
      <p:sp>
        <p:nvSpPr>
          <p:cNvPr id="8"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lang="ru-RU" b="1" dirty="0" smtClean="0">
                <a:latin typeface="Arial Narrow" charset="0"/>
                <a:ea typeface="Arial Narrow" charset="0"/>
                <a:cs typeface="Arial Narrow" charset="0"/>
              </a:rPr>
              <a:t>Шаг 2</a:t>
            </a:r>
            <a:endParaRPr b="1" dirty="0">
              <a:latin typeface="Arial Narrow" charset="0"/>
              <a:ea typeface="Arial Narrow" charset="0"/>
              <a:cs typeface="Arial Narrow" charset="0"/>
            </a:endParaRPr>
          </a:p>
          <a:p>
            <a:pPr algn="l">
              <a:defRPr sz="3000">
                <a:solidFill>
                  <a:srgbClr val="253957"/>
                </a:solidFill>
                <a:latin typeface="+mn-lt"/>
                <a:ea typeface="+mn-ea"/>
                <a:cs typeface="+mn-cs"/>
                <a:sym typeface="Arial Narrow"/>
              </a:defRPr>
            </a:pPr>
            <a:r>
              <a:rPr lang="ru-RU" dirty="0" smtClean="0">
                <a:latin typeface="Arial Narrow" charset="0"/>
                <a:ea typeface="Arial Narrow" charset="0"/>
                <a:cs typeface="Arial Narrow" charset="0"/>
              </a:rPr>
              <a:t>Выключи </a:t>
            </a:r>
            <a:r>
              <a:rPr lang="ru-RU" dirty="0" err="1" smtClean="0">
                <a:latin typeface="Arial Narrow" charset="0"/>
                <a:ea typeface="Arial Narrow" charset="0"/>
                <a:cs typeface="Arial Narrow" charset="0"/>
              </a:rPr>
              <a:t>копьютер</a:t>
            </a:r>
            <a:r>
              <a:rPr dirty="0" smtClean="0">
                <a:latin typeface="Arial Narrow" charset="0"/>
                <a:ea typeface="Arial Narrow" charset="0"/>
                <a:cs typeface="Arial Narrow" charset="0"/>
              </a:rPr>
              <a:t> </a:t>
            </a:r>
            <a:endParaRPr dirty="0">
              <a:latin typeface="Arial Narrow" charset="0"/>
              <a:ea typeface="Arial Narrow" charset="0"/>
              <a:cs typeface="Arial Narrow" charset="0"/>
            </a:endParaRPr>
          </a:p>
        </p:txBody>
      </p:sp>
      <p:sp>
        <p:nvSpPr>
          <p:cNvPr id="9" name="Заголовок основного текста"/>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lang="ru-RU" dirty="0" smtClean="0">
                <a:latin typeface="Arial Narrow" charset="0"/>
                <a:ea typeface="Arial Narrow" charset="0"/>
                <a:cs typeface="Arial Narrow" charset="0"/>
              </a:rPr>
              <a:t>Всё верно</a:t>
            </a:r>
            <a:endParaRPr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Название подразделения, лаборатории, факультета и т.д.</a:t>
            </a:r>
          </a:p>
        </p:txBody>
      </p:sp>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2399" y="1916685"/>
            <a:ext cx="4733379" cy="70906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5916702" y="8166805"/>
            <a:ext cx="6100980"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defTabSz="457200">
              <a:defRPr sz="1800">
                <a:solidFill>
                  <a:srgbClr val="FFFFFF"/>
                </a:solidFill>
                <a:latin typeface="+mn-lt"/>
                <a:ea typeface="+mn-ea"/>
                <a:cs typeface="+mn-cs"/>
                <a:sym typeface="Arial Narrow"/>
              </a:defRPr>
            </a:lvl1pPr>
          </a:lstStyle>
          <a:p>
            <a:r>
              <a:rPr dirty="0">
                <a:latin typeface="Arial Narrow" charset="0"/>
                <a:ea typeface="Arial Narrow" charset="0"/>
                <a:cs typeface="Arial Narrow" charset="0"/>
              </a:rPr>
              <a:t>Адрес: ТехтТехтТехтТехтТехтТехтТехтТехтТехтТехтТехтТехтТехт</a:t>
            </a:r>
          </a:p>
        </p:txBody>
      </p:sp>
      <p:sp>
        <p:nvSpPr>
          <p:cNvPr id="166" name="www.text"/>
          <p:cNvSpPr txBox="1"/>
          <p:nvPr/>
        </p:nvSpPr>
        <p:spPr>
          <a:xfrm>
            <a:off x="987118" y="8166805"/>
            <a:ext cx="1000941"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1800">
                <a:solidFill>
                  <a:srgbClr val="FFFFFF"/>
                </a:solidFill>
                <a:latin typeface="+mn-lt"/>
                <a:ea typeface="+mn-ea"/>
                <a:cs typeface="+mn-cs"/>
                <a:sym typeface="Arial Narrow"/>
              </a:defRPr>
            </a:lvl1pPr>
          </a:lstStyle>
          <a:p>
            <a:r>
              <a:rPr dirty="0">
                <a:latin typeface="Arial Narrow" charset="0"/>
                <a:ea typeface="Arial Narrow" charset="0"/>
                <a:cs typeface="Arial Narrow" charset="0"/>
              </a:rPr>
              <a:t>www.text</a:t>
            </a:r>
          </a:p>
        </p:txBody>
      </p:sp>
      <p:sp>
        <p:nvSpPr>
          <p:cNvPr id="167" name="Телефон.: +Х (ХХХ) ХХХ ХХХХ"/>
          <p:cNvSpPr txBox="1"/>
          <p:nvPr/>
        </p:nvSpPr>
        <p:spPr>
          <a:xfrm>
            <a:off x="2540148" y="8166805"/>
            <a:ext cx="3077870"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1800">
                <a:solidFill>
                  <a:srgbClr val="FFFFFF"/>
                </a:solidFill>
                <a:latin typeface="+mn-lt"/>
                <a:ea typeface="+mn-ea"/>
                <a:cs typeface="+mn-cs"/>
                <a:sym typeface="Arial Narrow"/>
              </a:defRPr>
            </a:lvl1pPr>
          </a:lstStyle>
          <a:p>
            <a:r>
              <a:rPr dirty="0">
                <a:latin typeface="Arial Narrow" charset="0"/>
                <a:ea typeface="Arial Narrow" charset="0"/>
                <a:cs typeface="Arial Narrow" charset="0"/>
              </a:rPr>
              <a:t>Телефон.: +Х (ХХХ) ХХХ ХХХХ </a:t>
            </a:r>
          </a:p>
        </p:txBody>
      </p:sp>
      <p:pic>
        <p:nvPicPr>
          <p:cNvPr id="168" name="Изображение" descr="Изображение"/>
          <p:cNvPicPr>
            <a:picLocks noChangeAspect="1"/>
          </p:cNvPicPr>
          <p:nvPr/>
        </p:nvPicPr>
        <p:blipFill>
          <a:blip r:embed="rId2">
            <a:extLst/>
          </a:blip>
          <a:stretch>
            <a:fillRect/>
          </a:stretch>
        </p:blipFill>
        <p:spPr>
          <a:xfrm>
            <a:off x="5366098" y="3498712"/>
            <a:ext cx="2272604" cy="2197376"/>
          </a:xfrm>
          <a:prstGeom prst="rect">
            <a:avLst/>
          </a:prstGeom>
          <a:ln w="12700">
            <a:miter lim="400000"/>
          </a:ln>
        </p:spPr>
      </p:pic>
      <p:sp>
        <p:nvSpPr>
          <p:cNvPr id="2" name="TextBox 1"/>
          <p:cNvSpPr txBox="1"/>
          <p:nvPr/>
        </p:nvSpPr>
        <p:spPr>
          <a:xfrm>
            <a:off x="2815395" y="907575"/>
            <a:ext cx="686725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ru-RU" sz="4800" b="0" i="0" u="none" strike="noStrike" cap="none" spc="0" normalizeH="0" baseline="0" dirty="0" smtClean="0">
                <a:ln>
                  <a:noFill/>
                </a:ln>
                <a:solidFill>
                  <a:schemeClr val="bg1"/>
                </a:solidFill>
                <a:effectLst/>
                <a:uFillTx/>
                <a:latin typeface="+mj-lt"/>
                <a:ea typeface="+mj-ea"/>
                <a:cs typeface="+mj-cs"/>
                <a:sym typeface="Helvetica Light"/>
              </a:rPr>
              <a:t>Спасибо за внимание!</a:t>
            </a:r>
            <a:endParaRPr kumimoji="0" lang="ru-RU" sz="4800" b="0" i="0" u="none" strike="noStrike" cap="none" spc="0" normalizeH="0" baseline="0" dirty="0">
              <a:ln>
                <a:noFill/>
              </a:ln>
              <a:solidFill>
                <a:srgbClr val="000000"/>
              </a:solidFill>
              <a:effectLst/>
              <a:uFillTx/>
              <a:latin typeface="+mj-lt"/>
              <a:ea typeface="+mj-ea"/>
              <a:cs typeface="+mj-cs"/>
              <a:sym typeface="Helvetica Light"/>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012" y="2004359"/>
            <a:ext cx="6914776" cy="5186082"/>
          </a:xfrm>
          <a:prstGeom prst="rect">
            <a:avLst/>
          </a:prstGeom>
        </p:spPr>
      </p:pic>
    </p:spTree>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69</Words>
  <Application>Microsoft Office PowerPoint</Application>
  <PresentationFormat>Произвольный</PresentationFormat>
  <Paragraphs>19</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White</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Студент НИУ ВШЭ</dc:creator>
  <cp:lastModifiedBy>Студент НИУ ВШЭ</cp:lastModifiedBy>
  <cp:revision>3</cp:revision>
  <dcterms:modified xsi:type="dcterms:W3CDTF">2018-01-26T13:18:29Z</dcterms:modified>
</cp:coreProperties>
</file>