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64" r:id="rId4"/>
    <p:sldId id="263" r:id="rId5"/>
    <p:sldId id="257" r:id="rId6"/>
    <p:sldId id="258"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p:restoredTop sz="94674"/>
  </p:normalViewPr>
  <p:slideViewPr>
    <p:cSldViewPr snapToGrid="0" snapToObjects="1">
      <p:cViewPr varScale="1">
        <p:scale>
          <a:sx n="55" d="100"/>
          <a:sy n="55" d="100"/>
        </p:scale>
        <p:origin x="6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24955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5162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3454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04515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73826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57626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27ED9C8-F09A-4D9E-BEC0-4725162E21FF}"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89921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2910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09278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28065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7821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C7D807A-D3EC-4DEA-86E2-120E4093F1A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53657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789013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97479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6409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582044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79896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7ED9C8-F09A-4D9E-BEC0-4725162E21FF}" type="datetimeFigureOut">
              <a:rPr lang="en-US" smtClean="0"/>
              <a:t>3/14/2018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008671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reports/deade25c-b770-4c36-9a02-de771f3797ff?pbi_source=PowerPoint" TargetMode="External"/><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reports/deade25c-b770-4c36-9a02-de771f3797ff/ReportSection?pbi_source=PowerPoint"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45"/>
            <a:ext cx="12192000" cy="6858000"/>
          </a:xfrm>
          <a:prstGeom prst="rect">
            <a:avLst/>
          </a:prstGeom>
        </p:spPr>
      </p:pic>
      <p:sp>
        <p:nvSpPr>
          <p:cNvPr id="12" name="Title 1"/>
          <p:cNvSpPr txBox="1">
            <a:spLocks/>
          </p:cNvSpPr>
          <p:nvPr/>
        </p:nvSpPr>
        <p:spPr>
          <a:xfrm>
            <a:off x="486118" y="1633343"/>
            <a:ext cx="6991313" cy="7924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b="1" dirty="0">
                <a:solidFill>
                  <a:srgbClr val="F3C910"/>
                </a:solidFill>
              </a:rPr>
              <a:t>Aviation Accident dashboard</a:t>
            </a:r>
          </a:p>
        </p:txBody>
      </p:sp>
      <p:sp>
        <p:nvSpPr>
          <p:cNvPr id="13" name="Text Placeholder 2"/>
          <p:cNvSpPr txBox="1">
            <a:spLocks/>
          </p:cNvSpPr>
          <p:nvPr/>
        </p:nvSpPr>
        <p:spPr>
          <a:xfrm>
            <a:off x="923544" y="3137431"/>
            <a:ext cx="3261352" cy="2915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3200" dirty="0">
                <a:solidFill>
                  <a:schemeClr val="bg1"/>
                </a:solidFill>
                <a:hlinkClick r:id="rId3"/>
              </a:rPr>
              <a:t>View in Power BI</a:t>
            </a:r>
            <a:endParaRPr lang="en-US" sz="3200"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3/14/2018 2:54:14 PM South Africa Standard Time</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3/14/2018 2:47:23 PM South Africa Standard Time</a:t>
            </a:r>
            <a:endParaRPr lang="en-US" sz="900" b="0" i="0" dirty="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4921" y="3390955"/>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D7BD-45B2-4886-8213-D5F526B88BC9}"/>
              </a:ext>
            </a:extLst>
          </p:cNvPr>
          <p:cNvSpPr>
            <a:spLocks noGrp="1"/>
          </p:cNvSpPr>
          <p:nvPr>
            <p:ph type="title"/>
          </p:nvPr>
        </p:nvSpPr>
        <p:spPr/>
        <p:txBody>
          <a:bodyPr/>
          <a:lstStyle/>
          <a:p>
            <a:r>
              <a:rPr lang="en-ZA" dirty="0"/>
              <a:t>BACKGROUND</a:t>
            </a:r>
          </a:p>
        </p:txBody>
      </p:sp>
      <p:sp>
        <p:nvSpPr>
          <p:cNvPr id="3" name="Content Placeholder 2">
            <a:extLst>
              <a:ext uri="{FF2B5EF4-FFF2-40B4-BE49-F238E27FC236}">
                <a16:creationId xmlns:a16="http://schemas.microsoft.com/office/drawing/2014/main" id="{8E55EF5F-AD9C-45D9-922C-E2D37B3C1130}"/>
              </a:ext>
            </a:extLst>
          </p:cNvPr>
          <p:cNvSpPr>
            <a:spLocks noGrp="1"/>
          </p:cNvSpPr>
          <p:nvPr>
            <p:ph idx="1"/>
          </p:nvPr>
        </p:nvSpPr>
        <p:spPr/>
        <p:txBody>
          <a:bodyPr>
            <a:normAutofit/>
          </a:bodyPr>
          <a:lstStyle/>
          <a:p>
            <a:endParaRPr lang="en-ZA"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ZA"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The data set used is from Kaggle.com, Data set consists of Aviation accidents report database</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The information reported on is from Year 2000 – 2017</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The Visualization was created using Power BI</a:t>
            </a:r>
          </a:p>
          <a:p>
            <a:pPr marL="0" indent="0">
              <a:buNone/>
            </a:pPr>
            <a:endParaRPr lang="en-ZA"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Z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05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D7BD-45B2-4886-8213-D5F526B88BC9}"/>
              </a:ext>
            </a:extLst>
          </p:cNvPr>
          <p:cNvSpPr>
            <a:spLocks noGrp="1"/>
          </p:cNvSpPr>
          <p:nvPr>
            <p:ph type="title"/>
          </p:nvPr>
        </p:nvSpPr>
        <p:spPr/>
        <p:txBody>
          <a:bodyPr/>
          <a:lstStyle/>
          <a:p>
            <a:r>
              <a:rPr lang="en-ZA" dirty="0"/>
              <a:t>BACKGROUND :Questions</a:t>
            </a:r>
          </a:p>
        </p:txBody>
      </p:sp>
      <p:sp>
        <p:nvSpPr>
          <p:cNvPr id="3" name="Content Placeholder 2">
            <a:extLst>
              <a:ext uri="{FF2B5EF4-FFF2-40B4-BE49-F238E27FC236}">
                <a16:creationId xmlns:a16="http://schemas.microsoft.com/office/drawing/2014/main" id="{8E55EF5F-AD9C-45D9-922C-E2D37B3C1130}"/>
              </a:ext>
            </a:extLst>
          </p:cNvPr>
          <p:cNvSpPr>
            <a:spLocks noGrp="1"/>
          </p:cNvSpPr>
          <p:nvPr>
            <p:ph idx="1"/>
          </p:nvPr>
        </p:nvSpPr>
        <p:spPr>
          <a:xfrm>
            <a:off x="368710" y="2168014"/>
            <a:ext cx="11562735" cy="4689986"/>
          </a:xfrm>
        </p:spPr>
        <p:txBody>
          <a:bodyPr>
            <a:noAutofit/>
          </a:bodyPr>
          <a:lstStyle/>
          <a:p>
            <a:pPr marL="0" indent="0">
              <a:buNone/>
            </a:pPr>
            <a:r>
              <a:rPr lang="en-ZA" dirty="0">
                <a:solidFill>
                  <a:schemeClr val="bg1">
                    <a:lumMod val="95000"/>
                    <a:lumOff val="5000"/>
                  </a:schemeClr>
                </a:solidFill>
                <a:latin typeface="Times New Roman" panose="02020603050405020304" pitchFamily="18" charset="0"/>
                <a:cs typeface="Times New Roman" panose="02020603050405020304" pitchFamily="18" charset="0"/>
              </a:rPr>
              <a:t>With the project, I tried find answers and understand the following questions and factors that might have contributed to aircrafts incidents.</a:t>
            </a:r>
          </a:p>
          <a:p>
            <a:endParaRPr lang="en-ZA"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Number of injured people in year 2000-2017 ?</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What was the purpose of flight with fatal injuries ?</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How many people were injured compared to uninjured during aircraft damages ?</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Was weather conditions an impact to accidents ?</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Top 10 aircraft with most accidents ?</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Which country has most accidents ?</a:t>
            </a:r>
          </a:p>
          <a:p>
            <a:endParaRPr lang="en-Z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4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103238" y="0"/>
            <a:ext cx="12295238"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7A2EF5-D7DC-42FD-B487-1F3081E408D7}"/>
              </a:ext>
            </a:extLst>
          </p:cNvPr>
          <p:cNvPicPr>
            <a:picLocks noChangeAspect="1"/>
          </p:cNvPicPr>
          <p:nvPr/>
        </p:nvPicPr>
        <p:blipFill rotWithShape="1">
          <a:blip r:embed="rId2"/>
          <a:srcRect l="4659" t="18182" r="24773" b="11111"/>
          <a:stretch/>
        </p:blipFill>
        <p:spPr>
          <a:xfrm>
            <a:off x="0" y="0"/>
            <a:ext cx="12192000" cy="6857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D7BD-45B2-4886-8213-D5F526B88BC9}"/>
              </a:ext>
            </a:extLst>
          </p:cNvPr>
          <p:cNvSpPr>
            <a:spLocks noGrp="1"/>
          </p:cNvSpPr>
          <p:nvPr>
            <p:ph type="title"/>
          </p:nvPr>
        </p:nvSpPr>
        <p:spPr/>
        <p:txBody>
          <a:bodyPr/>
          <a:lstStyle/>
          <a:p>
            <a:r>
              <a:rPr lang="en-ZA" dirty="0"/>
              <a:t>RESULTS</a:t>
            </a:r>
          </a:p>
        </p:txBody>
      </p:sp>
      <p:sp>
        <p:nvSpPr>
          <p:cNvPr id="3" name="Content Placeholder 2">
            <a:extLst>
              <a:ext uri="{FF2B5EF4-FFF2-40B4-BE49-F238E27FC236}">
                <a16:creationId xmlns:a16="http://schemas.microsoft.com/office/drawing/2014/main" id="{8E55EF5F-AD9C-45D9-922C-E2D37B3C1130}"/>
              </a:ext>
            </a:extLst>
          </p:cNvPr>
          <p:cNvSpPr>
            <a:spLocks noGrp="1"/>
          </p:cNvSpPr>
          <p:nvPr>
            <p:ph idx="1"/>
          </p:nvPr>
        </p:nvSpPr>
        <p:spPr>
          <a:xfrm>
            <a:off x="235974" y="2197510"/>
            <a:ext cx="11783961" cy="4513005"/>
          </a:xfrm>
        </p:spPr>
        <p:txBody>
          <a:bodyPr>
            <a:noAutofit/>
          </a:bodyPr>
          <a:lstStyle/>
          <a:p>
            <a:r>
              <a:rPr lang="en-ZA" dirty="0">
                <a:solidFill>
                  <a:schemeClr val="bg1">
                    <a:lumMod val="95000"/>
                    <a:lumOff val="5000"/>
                  </a:schemeClr>
                </a:solidFill>
                <a:latin typeface="Times New Roman" panose="02020603050405020304" pitchFamily="18" charset="0"/>
                <a:cs typeface="Times New Roman" panose="02020603050405020304" pitchFamily="18" charset="0"/>
              </a:rPr>
              <a:t>From the findings it shows that more people were injured from the aircraft were the damage was substantial and also showed and overall findings that people were also likely not to get injured where the aircrafts was substantial damaged</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People were likely to get injured where the flight damage was destroyed and had less chance of survival</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People travelling on CESSNA, Piper and Boeing for personal use had more chances to get injured as the findings shows that the were more injuries for above mentioned aircrafts</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The were less accidents on UNK(Bad/dangerous weather conditions) as aircrafts usually gets cancelled on this weather</a:t>
            </a:r>
          </a:p>
          <a:p>
            <a:r>
              <a:rPr lang="en-ZA" dirty="0">
                <a:solidFill>
                  <a:schemeClr val="bg1">
                    <a:lumMod val="95000"/>
                    <a:lumOff val="5000"/>
                  </a:schemeClr>
                </a:solidFill>
                <a:latin typeface="Times New Roman" panose="02020603050405020304" pitchFamily="18" charset="0"/>
                <a:cs typeface="Times New Roman" panose="02020603050405020304" pitchFamily="18" charset="0"/>
              </a:rPr>
              <a:t>United states had more accidents than the other country </a:t>
            </a:r>
            <a:r>
              <a:rPr lang="en-ZA" dirty="0" err="1">
                <a:solidFill>
                  <a:schemeClr val="bg1">
                    <a:lumMod val="95000"/>
                    <a:lumOff val="5000"/>
                  </a:schemeClr>
                </a:solidFill>
                <a:latin typeface="Times New Roman" panose="02020603050405020304" pitchFamily="18" charset="0"/>
                <a:cs typeface="Times New Roman" panose="02020603050405020304" pitchFamily="18" charset="0"/>
              </a:rPr>
              <a:t>E.g</a:t>
            </a:r>
            <a:r>
              <a:rPr lang="en-ZA" dirty="0">
                <a:solidFill>
                  <a:schemeClr val="bg1">
                    <a:lumMod val="95000"/>
                    <a:lumOff val="5000"/>
                  </a:schemeClr>
                </a:solidFill>
                <a:latin typeface="Times New Roman" panose="02020603050405020304" pitchFamily="18" charset="0"/>
                <a:cs typeface="Times New Roman" panose="02020603050405020304" pitchFamily="18" charset="0"/>
              </a:rPr>
              <a:t> There is more chance of injury travelling in United State with a CESSNA or Piper for personal flights than travelling in IMC</a:t>
            </a:r>
          </a:p>
        </p:txBody>
      </p:sp>
    </p:spTree>
    <p:extLst>
      <p:ext uri="{BB962C8B-B14F-4D97-AF65-F5344CB8AC3E}">
        <p14:creationId xmlns:p14="http://schemas.microsoft.com/office/powerpoint/2010/main" val="15664943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45</TotalTime>
  <Words>284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Calibri Light</vt:lpstr>
      <vt:lpstr>Segoe UI</vt:lpstr>
      <vt:lpstr>Segoe UI Light</vt:lpstr>
      <vt:lpstr>Segoe UI Semibold</vt:lpstr>
      <vt:lpstr>Times New Roman</vt:lpstr>
      <vt:lpstr>Trebuchet MS</vt:lpstr>
      <vt:lpstr>Custom Design</vt:lpstr>
      <vt:lpstr>Berlin</vt:lpstr>
      <vt:lpstr>PowerPoint Presentation</vt:lpstr>
      <vt:lpstr>BACKGROUND</vt:lpstr>
      <vt:lpstr>BACKGROUND :Questions</vt:lpstr>
      <vt:lpstr>PowerPoint Presentation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Nosipho Lekoba</cp:lastModifiedBy>
  <cp:revision>11</cp:revision>
  <dcterms:created xsi:type="dcterms:W3CDTF">2016-09-04T11:54:55Z</dcterms:created>
  <dcterms:modified xsi:type="dcterms:W3CDTF">2018-03-14T13:43:42Z</dcterms:modified>
</cp:coreProperties>
</file>