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64" r:id="rId4"/>
    <p:sldId id="263" r:id="rId5"/>
    <p:sldId id="257" r:id="rId6"/>
    <p:sldId id="258" r:id="rId7"/>
    <p:sldId id="26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6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5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2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4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15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26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26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21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0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78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65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1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657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1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479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90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04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6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7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045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86118" y="1633343"/>
            <a:ext cx="6991313" cy="79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b="1" dirty="0">
                <a:solidFill>
                  <a:srgbClr val="F3C910"/>
                </a:solidFill>
              </a:rPr>
              <a:t>Employee attraction data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21" y="3390955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D7BD-45B2-4886-8213-D5F526B8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EF5F-AD9C-45D9-922C-E2D37B3C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ZA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used is from Kaggle.com</a:t>
            </a:r>
          </a:p>
          <a:p>
            <a: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consists store information of employee’s that have been hired from the year 2000-2013</a:t>
            </a:r>
          </a:p>
          <a:p>
            <a: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look at individual employee demographics and reasons of contract termination</a:t>
            </a:r>
          </a:p>
          <a:p>
            <a: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Visualization was created using QlikView</a:t>
            </a:r>
          </a:p>
          <a:p>
            <a:pPr marL="0" indent="0">
              <a:buNone/>
            </a:pPr>
            <a:endParaRPr lang="en-ZA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ZA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5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D7BD-45B2-4886-8213-D5F526B8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BACKGROUND :Questions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EF5F-AD9C-45D9-922C-E2D37B3C1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10" y="2168014"/>
            <a:ext cx="11562735" cy="46899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ZA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project, I tried to find answers and understand the following questions and factors that might have contributed to employees contract terminations</a:t>
            </a:r>
          </a:p>
          <a:p>
            <a:endParaRPr lang="en-ZA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major reason of contract termination ?</a:t>
            </a:r>
          </a:p>
          <a:p>
            <a: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department and job title, that have high total of terminated contracts?</a:t>
            </a:r>
          </a:p>
          <a:p>
            <a:endParaRPr lang="en-ZA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645A22-9AC4-49B7-8029-644760471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6" r="1381" b="7602"/>
          <a:stretch/>
        </p:blipFill>
        <p:spPr>
          <a:xfrm>
            <a:off x="0" y="0"/>
            <a:ext cx="12192000" cy="5396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FE490B-E327-4453-8AEF-8D045FCA63DA}"/>
              </a:ext>
            </a:extLst>
          </p:cNvPr>
          <p:cNvSpPr txBox="1"/>
          <p:nvPr/>
        </p:nvSpPr>
        <p:spPr>
          <a:xfrm>
            <a:off x="487017" y="5565913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The report shows that 497 employees terminated their contracts and mostly it was female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More employees resigned, followed by layoff and last its retirement on the lower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Cashiers are the mostly who terminate their contracts within a length of 1 year service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091A64-CFA0-4D1C-863D-723511EA5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" t="8889" b="12047"/>
          <a:stretch/>
        </p:blipFill>
        <p:spPr>
          <a:xfrm>
            <a:off x="0" y="0"/>
            <a:ext cx="12191999" cy="5571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256AA4-966E-4977-B9AE-D494E4D0212D}"/>
              </a:ext>
            </a:extLst>
          </p:cNvPr>
          <p:cNvSpPr txBox="1"/>
          <p:nvPr/>
        </p:nvSpPr>
        <p:spPr>
          <a:xfrm>
            <a:off x="477078" y="570023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Report shows that more employees who terminated their contracts are from Vancouver City, with job Titles Cashier and they work in customer service department with high resignation rate.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F39ACB-6DC7-4791-BCEF-ABC79530A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74" b="15789"/>
          <a:stretch/>
        </p:blipFill>
        <p:spPr>
          <a:xfrm>
            <a:off x="0" y="0"/>
            <a:ext cx="12192000" cy="5416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56CD26-0873-49DB-B31C-FE9C423EEB37}"/>
              </a:ext>
            </a:extLst>
          </p:cNvPr>
          <p:cNvSpPr txBox="1"/>
          <p:nvPr/>
        </p:nvSpPr>
        <p:spPr>
          <a:xfrm>
            <a:off x="533401" y="5600195"/>
            <a:ext cx="1112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Looking at retirement, report shows 61 over 497 employees retired, the average age is 61 years with maximum age of 65, this is the most age people retire.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Report also shows department of the employees who retired and their job titles.</a:t>
            </a:r>
          </a:p>
        </p:txBody>
      </p:sp>
    </p:spTree>
    <p:extLst>
      <p:ext uri="{BB962C8B-B14F-4D97-AF65-F5344CB8AC3E}">
        <p14:creationId xmlns:p14="http://schemas.microsoft.com/office/powerpoint/2010/main" val="5275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D7BD-45B2-4886-8213-D5F526B8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EF5F-AD9C-45D9-922C-E2D37B3C1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2197510"/>
            <a:ext cx="11783961" cy="4513005"/>
          </a:xfrm>
        </p:spPr>
        <p:txBody>
          <a:bodyPr>
            <a:noAutofit/>
          </a:bodyPr>
          <a:lstStyle/>
          <a:p>
            <a:endParaRPr lang="en-ZA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findings it shows that cashiers are the most who resigned within 1 year length of service.</a:t>
            </a:r>
          </a:p>
          <a:p>
            <a: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might have been a major factor as the average shows that employees resigned around 26 years.</a:t>
            </a:r>
          </a:p>
          <a:p>
            <a:r>
              <a:rPr lang="en-Z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also show a bigger trend, Employees from Victoria terminate their contracts more followed by </a:t>
            </a:r>
          </a:p>
        </p:txBody>
      </p:sp>
    </p:spTree>
    <p:extLst>
      <p:ext uri="{BB962C8B-B14F-4D97-AF65-F5344CB8AC3E}">
        <p14:creationId xmlns:p14="http://schemas.microsoft.com/office/powerpoint/2010/main" val="15664943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273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Times New Roman</vt:lpstr>
      <vt:lpstr>Trebuchet MS</vt:lpstr>
      <vt:lpstr>Custom Design</vt:lpstr>
      <vt:lpstr>Berlin</vt:lpstr>
      <vt:lpstr>PowerPoint Presentation</vt:lpstr>
      <vt:lpstr>BACKGROUND</vt:lpstr>
      <vt:lpstr>BACKGROUND :Questions</vt:lpstr>
      <vt:lpstr>PowerPoint Presentation</vt:lpstr>
      <vt:lpstr>PowerPoint Presentation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Nosipho Lekoba</cp:lastModifiedBy>
  <cp:revision>26</cp:revision>
  <dcterms:created xsi:type="dcterms:W3CDTF">2016-09-04T11:54:55Z</dcterms:created>
  <dcterms:modified xsi:type="dcterms:W3CDTF">2018-03-19T10:23:14Z</dcterms:modified>
</cp:coreProperties>
</file>