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7" r:id="rId7"/>
    <p:sldId id="266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F6E8-E43C-DB52-1104-4288DB414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F80EF-088C-F7A8-A50E-639E158A4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7D50-B040-AD3C-BF42-AF775D57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05CF-B644-489A-83FA-C482D1C19440}" type="datetimeFigureOut">
              <a:rPr lang="en-IN" smtClean="0"/>
              <a:t>06-09-2025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AE5F0-9372-9C18-DB67-A46DB189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E6119-84B3-4127-6D81-B7CE43AD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9E72-A069-426B-BE46-C47441A0DD4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259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A0F31-8F08-8D0C-4355-29AAE43F3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9345D-6379-F037-F7A5-C2903549A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1AD1D-5693-4D5E-F3BB-CCA0A73A8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05CF-B644-489A-83FA-C482D1C19440}" type="datetimeFigureOut">
              <a:rPr lang="en-IN" smtClean="0"/>
              <a:t>06-09-2025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348B9-914F-6149-6EAF-1C71E8C9C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E8321-FBC3-A268-AFFA-5E85B28F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9E72-A069-426B-BE46-C47441A0DD4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949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D7E94-7CCB-CF16-BD18-CCB1B6E8F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9FEE8-2CA9-2C73-1C10-A1F6DE7EB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6C4A8-BE22-EB8F-4DEF-367EF28A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05CF-B644-489A-83FA-C482D1C19440}" type="datetimeFigureOut">
              <a:rPr lang="en-IN" smtClean="0"/>
              <a:t>06-09-2025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C448B-1E51-C10F-ECDC-B92970E68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7EB68-9633-6621-29D4-8A511290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9E72-A069-426B-BE46-C47441A0DD4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721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0D0E-718A-B692-C615-CC3BF70E9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AEF44-EB4B-B989-5639-F3E8CFC30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2091F-7BA0-3D18-42F1-F1F20D797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05CF-B644-489A-83FA-C482D1C19440}" type="datetimeFigureOut">
              <a:rPr lang="en-IN" smtClean="0"/>
              <a:t>06-09-2025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DA7EE-1F73-9A30-65FA-929D0D6C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66605-DBC0-3EAF-2590-D9369C51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9E72-A069-426B-BE46-C47441A0DD4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712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BCCF-7EFA-51E0-9834-5A31E2DF4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B648E-6390-4525-F891-8DE1D4E68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B72FD-B51A-CA54-75DB-CD353E922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05CF-B644-489A-83FA-C482D1C19440}" type="datetimeFigureOut">
              <a:rPr lang="en-IN" smtClean="0"/>
              <a:t>06-09-2025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6C50B-F048-F193-8AFE-31676671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DC3CE-2C2E-38D0-32C4-C06F21906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9E72-A069-426B-BE46-C47441A0DD4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57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5DF77-724D-2AD8-83D5-CA5CBE23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C7AFE-5A29-2243-5413-F8CB3A062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50547-982F-BD81-9228-26A44332C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B83D8-1A6C-01D6-BFB7-8653174D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05CF-B644-489A-83FA-C482D1C19440}" type="datetimeFigureOut">
              <a:rPr lang="en-IN" smtClean="0"/>
              <a:t>06-09-2025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E4041-603C-1B9D-7831-4F09DF4B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D3810-85DC-2559-3E56-6E7864B7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9E72-A069-426B-BE46-C47441A0DD4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555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1772-FA12-D1C2-B659-252988550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29CC9-30FA-D914-9CB0-FA6CE99A7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76D64-9BD5-7F7F-5AA4-37F990958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5EDA43-A8FA-1491-039C-D67FCA733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335751-7F5E-AF97-C68F-3180B2E66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6CABCA-7A83-A828-3C9B-67509A6AB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05CF-B644-489A-83FA-C482D1C19440}" type="datetimeFigureOut">
              <a:rPr lang="en-IN" smtClean="0"/>
              <a:t>06-09-2025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43E87-9775-D44F-40E9-7DCF877C2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0273EB-805C-55D4-FD62-280580340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9E72-A069-426B-BE46-C47441A0DD4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950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C48A-5DBD-08B0-33AD-DB69272A5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1E9AF8-DF35-3F2C-4731-C57C8371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05CF-B644-489A-83FA-C482D1C19440}" type="datetimeFigureOut">
              <a:rPr lang="en-IN" smtClean="0"/>
              <a:t>06-09-2025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4B963-34FA-E825-5BFE-CB3FE9DB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84F5C-6821-20DA-2511-8C989396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9E72-A069-426B-BE46-C47441A0DD4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663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D284E-3618-CB96-F442-CC3FE2F7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05CF-B644-489A-83FA-C482D1C19440}" type="datetimeFigureOut">
              <a:rPr lang="en-IN" smtClean="0"/>
              <a:t>06-09-2025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E10AF-3110-3AFC-B082-A29218B98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29932-88B6-CF19-11C2-581A0E25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9E72-A069-426B-BE46-C47441A0DD4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549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339B-70AF-1A29-D010-3C0B91D6E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ABF06-F9FA-0B76-9AD1-3E8878958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3726C-65EF-F77C-3BD3-48B6B4CF3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7E3F1-E9E5-3D23-0F78-CF84CFA6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05CF-B644-489A-83FA-C482D1C19440}" type="datetimeFigureOut">
              <a:rPr lang="en-IN" smtClean="0"/>
              <a:t>06-09-2025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EB8BE-5B4A-3F22-CC84-AED21457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20231-88C0-1CF2-2104-7ECA1A14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9E72-A069-426B-BE46-C47441A0DD4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651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A18A8-8469-2154-2E52-50A882E9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426ABB-DEB9-8838-3901-3226F6ED9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0606A-CA1B-03ED-4BE8-A17632947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FF320-DFAF-B086-8D64-D5C5C8EB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05CF-B644-489A-83FA-C482D1C19440}" type="datetimeFigureOut">
              <a:rPr lang="en-IN" smtClean="0"/>
              <a:t>06-09-2025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D063D-FD45-B4BC-3DD0-169DCAE18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B30FE-ABFB-885D-4849-1CC2BB7D5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9E72-A069-426B-BE46-C47441A0DD4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0822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1AEBF-A762-61EE-9CC2-63EB25E7F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FD664-F9FA-421F-3971-B2FE109A4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CC0EC-B290-C23D-66E8-EBA0745B6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705CF-B644-489A-83FA-C482D1C19440}" type="datetimeFigureOut">
              <a:rPr lang="en-IN" smtClean="0"/>
              <a:t>06-09-2025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4D5F5-E658-9504-2BCA-54ACA662B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4ED60-7D6F-08EB-8490-B0679CCA1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C9E72-A069-426B-BE46-C47441A0DD4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747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harkhandculture.com/" TargetMode="External"/><Relationship Id="rId2" Type="http://schemas.openxmlformats.org/officeDocument/2006/relationships/hyperlink" Target="https://www.visitdubai.com/e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credibleindia.gov.in/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74F4D-BB0F-DE9E-7DE0-B07C5CC51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834258"/>
            <a:ext cx="9144000" cy="2387600"/>
          </a:xfrm>
        </p:spPr>
        <p:txBody>
          <a:bodyPr/>
          <a:lstStyle/>
          <a:p>
            <a:r>
              <a:rPr lang="en-US" b="1" i="1" dirty="0"/>
              <a:t>Smart India Hackathon 2025</a:t>
            </a:r>
            <a:endParaRPr lang="en-IN" b="1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3A876A-604A-FD6A-ACD8-874753B44BE5}"/>
              </a:ext>
            </a:extLst>
          </p:cNvPr>
          <p:cNvSpPr txBox="1"/>
          <p:nvPr/>
        </p:nvSpPr>
        <p:spPr>
          <a:xfrm>
            <a:off x="459191" y="1905506"/>
            <a:ext cx="115128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 ID </a:t>
            </a:r>
            <a:r>
              <a:rPr lang="en-US" sz="2400" dirty="0"/>
              <a:t>- </a:t>
            </a:r>
            <a:r>
              <a:rPr lang="en-IN" sz="2400" b="1" dirty="0"/>
              <a:t>SIH 25032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 Title </a:t>
            </a:r>
            <a:r>
              <a:rPr lang="en-IN" sz="2400" dirty="0"/>
              <a:t>- </a:t>
            </a:r>
            <a:r>
              <a:rPr lang="en-US" sz="2400" dirty="0"/>
              <a:t>Development of a Smart Digital Platform to Promote Eco &amp; </a:t>
            </a:r>
          </a:p>
          <a:p>
            <a:r>
              <a:rPr lang="en-US" sz="2400" dirty="0"/>
              <a:t>                                                    Cultural Tourism in Jharkhand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Theme</a:t>
            </a:r>
            <a:r>
              <a:rPr lang="en-US" sz="2400" dirty="0"/>
              <a:t>: </a:t>
            </a:r>
            <a:r>
              <a:rPr lang="en-IN" sz="2400" dirty="0"/>
              <a:t>Travel &amp; Tourism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 Category</a:t>
            </a:r>
            <a:r>
              <a:rPr lang="en-IN" sz="2400" dirty="0"/>
              <a:t>: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Name</a:t>
            </a:r>
            <a:r>
              <a:rPr lang="en-IN" sz="2400" dirty="0"/>
              <a:t>: Hustlers GT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</a:t>
            </a:r>
            <a:r>
              <a:rPr lang="en-IN" sz="2400" dirty="0"/>
              <a:t>: Rudrapati Roshini , Radi Dileep , Resapu Mridini Reddy ,Thirupatur Anif ,</a:t>
            </a:r>
          </a:p>
          <a:p>
            <a:r>
              <a:rPr lang="en-IN" sz="2400" dirty="0"/>
              <a:t>                                    Puvvala Jaswanth , Vedala Anirudh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399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BF85A-4E22-A71F-7B5C-30194409D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710" y="237306"/>
            <a:ext cx="10515600" cy="1325563"/>
          </a:xfrm>
        </p:spPr>
        <p:txBody>
          <a:bodyPr/>
          <a:lstStyle/>
          <a:p>
            <a:r>
              <a:rPr lang="en-IN" b="1" dirty="0"/>
              <a:t>Idea Title &amp; Given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2CF28-464C-A9B6-2CFB-D945FA396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837"/>
            <a:ext cx="10515600" cy="3779152"/>
          </a:xfrm>
        </p:spPr>
        <p:txBody>
          <a:bodyPr>
            <a:normAutofit/>
          </a:bodyPr>
          <a:lstStyle/>
          <a:p>
            <a:r>
              <a:rPr lang="en-US" sz="2400" dirty="0"/>
              <a:t>AI-powered Tourism Platform for Jharkhand</a:t>
            </a:r>
          </a:p>
          <a:p>
            <a:r>
              <a:rPr lang="en-US" sz="2400" dirty="0"/>
              <a:t>AI-based itinerary planning &amp; multilingual chatbot</a:t>
            </a:r>
          </a:p>
          <a:p>
            <a:r>
              <a:rPr lang="en-IN" sz="2400" dirty="0"/>
              <a:t>VR previews of cultural &amp; eco sites</a:t>
            </a:r>
          </a:p>
          <a:p>
            <a:r>
              <a:rPr lang="en-US" sz="2400" dirty="0"/>
              <a:t>Interactive maps with real-time transport/location updates</a:t>
            </a:r>
          </a:p>
          <a:p>
            <a:r>
              <a:rPr lang="en-US" sz="2400" dirty="0"/>
              <a:t>Marketplace for tribal handicrafts, homestays &amp; events</a:t>
            </a:r>
          </a:p>
          <a:p>
            <a:r>
              <a:rPr lang="en-US" sz="2400" dirty="0"/>
              <a:t>Analytics dashboard for tourism officials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07311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700540" y="1676022"/>
            <a:ext cx="1942877" cy="2169885"/>
          </a:xfrm>
          <a:custGeom>
            <a:avLst/>
            <a:gdLst/>
            <a:ahLst/>
            <a:cxnLst/>
            <a:rect l="0" t="0" r="0" b="0"/>
            <a:pathLst>
              <a:path w="1509485" h="2169885">
                <a:moveTo>
                  <a:pt x="1509485" y="1792514"/>
                </a:moveTo>
                <a:cubicBezTo>
                  <a:pt x="1509485" y="2051957"/>
                  <a:pt x="1454452" y="2122714"/>
                  <a:pt x="1454452" y="2122714"/>
                </a:cubicBezTo>
                <a:cubicBezTo>
                  <a:pt x="1257904" y="2169885"/>
                  <a:pt x="1043424" y="2169885"/>
                  <a:pt x="841758" y="2169885"/>
                </a:cubicBezTo>
                <a:lnTo>
                  <a:pt x="0" y="2169885"/>
                </a:lnTo>
                <a:lnTo>
                  <a:pt x="0" y="377371"/>
                </a:lnTo>
                <a:cubicBezTo>
                  <a:pt x="0" y="168952"/>
                  <a:pt x="0" y="0"/>
                  <a:pt x="0" y="0"/>
                </a:cubicBezTo>
                <a:lnTo>
                  <a:pt x="1509485" y="0"/>
                </a:lnTo>
                <a:lnTo>
                  <a:pt x="1509485" y="1792514"/>
                </a:lnTo>
              </a:path>
            </a:pathLst>
          </a:custGeom>
          <a:solidFill>
            <a:srgbClr val="FFF8B6"/>
          </a:solidFill>
          <a:ln>
            <a:noFill/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3" name="Rounded Rectangle 2"/>
          <p:cNvSpPr/>
          <p:nvPr/>
        </p:nvSpPr>
        <p:spPr>
          <a:xfrm>
            <a:off x="323158" y="1120413"/>
            <a:ext cx="1509485" cy="2169885"/>
          </a:xfrm>
          <a:custGeom>
            <a:avLst/>
            <a:gdLst/>
            <a:ahLst/>
            <a:cxnLst/>
            <a:rect l="0" t="0" r="0" b="0"/>
            <a:pathLst>
              <a:path w="1509485" h="2169885">
                <a:moveTo>
                  <a:pt x="1509485" y="377371"/>
                </a:moveTo>
                <a:lnTo>
                  <a:pt x="1509485" y="0"/>
                </a:lnTo>
                <a:lnTo>
                  <a:pt x="0" y="0"/>
                </a:lnTo>
                <a:lnTo>
                  <a:pt x="0" y="377370"/>
                </a:lnTo>
                <a:moveTo>
                  <a:pt x="1509485" y="1792514"/>
                </a:moveTo>
                <a:lnTo>
                  <a:pt x="1509485" y="377371"/>
                </a:lnTo>
                <a:moveTo>
                  <a:pt x="0" y="1792514"/>
                </a:moveTo>
                <a:lnTo>
                  <a:pt x="0" y="377371"/>
                </a:lnTo>
                <a:moveTo>
                  <a:pt x="0" y="1792514"/>
                </a:moveTo>
                <a:lnTo>
                  <a:pt x="0" y="2169885"/>
                </a:lnTo>
                <a:lnTo>
                  <a:pt x="841760" y="2169885"/>
                </a:lnTo>
                <a:cubicBezTo>
                  <a:pt x="1043424" y="2169885"/>
                  <a:pt x="1257904" y="2169885"/>
                  <a:pt x="1454452" y="2122714"/>
                </a:cubicBezTo>
                <a:cubicBezTo>
                  <a:pt x="1454452" y="2122714"/>
                  <a:pt x="1509485" y="2051957"/>
                  <a:pt x="1509485" y="1792514"/>
                </a:cubicBezTo>
              </a:path>
            </a:pathLst>
          </a:custGeom>
          <a:noFill/>
          <a:ln w="11792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4" name="Rounded Rectangle 3"/>
          <p:cNvSpPr/>
          <p:nvPr/>
        </p:nvSpPr>
        <p:spPr>
          <a:xfrm>
            <a:off x="2686037" y="4008007"/>
            <a:ext cx="7375698" cy="2411658"/>
          </a:xfrm>
          <a:custGeom>
            <a:avLst/>
            <a:gdLst/>
            <a:ahLst/>
            <a:cxnLst/>
            <a:rect l="0" t="0" r="0" b="0"/>
            <a:pathLst>
              <a:path w="1509485" h="1792514">
                <a:moveTo>
                  <a:pt x="1509485" y="1435827"/>
                </a:moveTo>
                <a:cubicBezTo>
                  <a:pt x="1509485" y="1470388"/>
                  <a:pt x="1507795" y="1515735"/>
                  <a:pt x="1505939" y="1555202"/>
                </a:cubicBezTo>
                <a:cubicBezTo>
                  <a:pt x="1503314" y="1610975"/>
                  <a:pt x="1478038" y="1643138"/>
                  <a:pt x="1450521" y="1670654"/>
                </a:cubicBezTo>
                <a:lnTo>
                  <a:pt x="1360109" y="1745342"/>
                </a:lnTo>
                <a:cubicBezTo>
                  <a:pt x="1302222" y="1787545"/>
                  <a:pt x="1161470" y="1792514"/>
                  <a:pt x="1081011" y="1792514"/>
                </a:cubicBezTo>
                <a:lnTo>
                  <a:pt x="0" y="1792514"/>
                </a:lnTo>
                <a:lnTo>
                  <a:pt x="0" y="377371"/>
                </a:lnTo>
                <a:cubicBezTo>
                  <a:pt x="0" y="168952"/>
                  <a:pt x="0" y="0"/>
                  <a:pt x="0" y="0"/>
                </a:cubicBezTo>
                <a:lnTo>
                  <a:pt x="1509485" y="0"/>
                </a:lnTo>
                <a:lnTo>
                  <a:pt x="1509485" y="1435827"/>
                </a:lnTo>
              </a:path>
            </a:pathLst>
          </a:custGeom>
          <a:solidFill>
            <a:srgbClr val="F5E0FF"/>
          </a:solidFill>
          <a:ln>
            <a:noFill/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Rounded Rectangle 4"/>
          <p:cNvSpPr/>
          <p:nvPr/>
        </p:nvSpPr>
        <p:spPr>
          <a:xfrm>
            <a:off x="77909" y="4080577"/>
            <a:ext cx="1509485" cy="1792514"/>
          </a:xfrm>
          <a:custGeom>
            <a:avLst/>
            <a:gdLst/>
            <a:ahLst/>
            <a:cxnLst/>
            <a:rect l="0" t="0" r="0" b="0"/>
            <a:pathLst>
              <a:path w="1509485" h="1792514">
                <a:moveTo>
                  <a:pt x="1509485" y="377371"/>
                </a:moveTo>
                <a:lnTo>
                  <a:pt x="1509485" y="0"/>
                </a:lnTo>
                <a:lnTo>
                  <a:pt x="0" y="0"/>
                </a:lnTo>
                <a:lnTo>
                  <a:pt x="0" y="377370"/>
                </a:lnTo>
                <a:moveTo>
                  <a:pt x="1509485" y="1415142"/>
                </a:moveTo>
                <a:lnTo>
                  <a:pt x="1509485" y="377371"/>
                </a:lnTo>
                <a:moveTo>
                  <a:pt x="0" y="1415142"/>
                </a:moveTo>
                <a:lnTo>
                  <a:pt x="0" y="377371"/>
                </a:lnTo>
                <a:moveTo>
                  <a:pt x="0" y="1415142"/>
                </a:moveTo>
                <a:lnTo>
                  <a:pt x="0" y="1792514"/>
                </a:lnTo>
                <a:lnTo>
                  <a:pt x="1081011" y="1792514"/>
                </a:lnTo>
                <a:cubicBezTo>
                  <a:pt x="1161471" y="1792514"/>
                  <a:pt x="1302219" y="1787543"/>
                  <a:pt x="1360109" y="1745342"/>
                </a:cubicBezTo>
                <a:lnTo>
                  <a:pt x="1450521" y="1670654"/>
                </a:lnTo>
                <a:cubicBezTo>
                  <a:pt x="1478038" y="1643138"/>
                  <a:pt x="1503313" y="1610972"/>
                  <a:pt x="1505939" y="1555199"/>
                </a:cubicBezTo>
                <a:cubicBezTo>
                  <a:pt x="1507798" y="1515732"/>
                  <a:pt x="1509485" y="1470386"/>
                  <a:pt x="1509485" y="1435825"/>
                </a:cubicBezTo>
                <a:lnTo>
                  <a:pt x="1509485" y="1415142"/>
                </a:lnTo>
                <a:moveTo>
                  <a:pt x="1505554" y="1564519"/>
                </a:moveTo>
                <a:cubicBezTo>
                  <a:pt x="1493761" y="1666723"/>
                  <a:pt x="1371902" y="1654930"/>
                  <a:pt x="1371902" y="1654930"/>
                </a:cubicBezTo>
                <a:cubicBezTo>
                  <a:pt x="1344385" y="1725688"/>
                  <a:pt x="1324730" y="1768928"/>
                  <a:pt x="1222526" y="1784652"/>
                </a:cubicBezTo>
              </a:path>
            </a:pathLst>
          </a:custGeom>
          <a:noFill/>
          <a:ln w="11792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7" name="Rounded Rectangle 6"/>
          <p:cNvSpPr/>
          <p:nvPr/>
        </p:nvSpPr>
        <p:spPr>
          <a:xfrm>
            <a:off x="34058" y="2883777"/>
            <a:ext cx="1509485" cy="1981200"/>
          </a:xfrm>
          <a:custGeom>
            <a:avLst/>
            <a:gdLst/>
            <a:ahLst/>
            <a:cxnLst/>
            <a:rect l="0" t="0" r="0" b="0"/>
            <a:pathLst>
              <a:path w="1509485" h="1981200">
                <a:moveTo>
                  <a:pt x="1509485" y="377371"/>
                </a:moveTo>
                <a:lnTo>
                  <a:pt x="1509485" y="0"/>
                </a:lnTo>
                <a:lnTo>
                  <a:pt x="0" y="0"/>
                </a:lnTo>
                <a:lnTo>
                  <a:pt x="0" y="377370"/>
                </a:lnTo>
                <a:moveTo>
                  <a:pt x="1509485" y="1603828"/>
                </a:moveTo>
                <a:lnTo>
                  <a:pt x="1509485" y="377371"/>
                </a:lnTo>
                <a:moveTo>
                  <a:pt x="0" y="1603828"/>
                </a:moveTo>
                <a:lnTo>
                  <a:pt x="0" y="377371"/>
                </a:lnTo>
                <a:moveTo>
                  <a:pt x="1509485" y="1603828"/>
                </a:moveTo>
                <a:lnTo>
                  <a:pt x="1509485" y="1981200"/>
                </a:lnTo>
                <a:lnTo>
                  <a:pt x="428473" y="1981200"/>
                </a:lnTo>
                <a:cubicBezTo>
                  <a:pt x="348014" y="1981200"/>
                  <a:pt x="207266" y="1976228"/>
                  <a:pt x="149376" y="1934028"/>
                </a:cubicBezTo>
                <a:lnTo>
                  <a:pt x="58964" y="1859340"/>
                </a:lnTo>
                <a:cubicBezTo>
                  <a:pt x="31447" y="1831823"/>
                  <a:pt x="6172" y="1799658"/>
                  <a:pt x="3545" y="1743885"/>
                </a:cubicBezTo>
                <a:cubicBezTo>
                  <a:pt x="1687" y="1704418"/>
                  <a:pt x="0" y="1659072"/>
                  <a:pt x="0" y="1624510"/>
                </a:cubicBezTo>
                <a:lnTo>
                  <a:pt x="0" y="1603828"/>
                </a:lnTo>
                <a:moveTo>
                  <a:pt x="3930" y="1753204"/>
                </a:moveTo>
                <a:cubicBezTo>
                  <a:pt x="15723" y="1855409"/>
                  <a:pt x="137583" y="1843616"/>
                  <a:pt x="137583" y="1843616"/>
                </a:cubicBezTo>
                <a:cubicBezTo>
                  <a:pt x="165100" y="1914373"/>
                  <a:pt x="184754" y="1957614"/>
                  <a:pt x="286959" y="1973338"/>
                </a:cubicBezTo>
              </a:path>
            </a:pathLst>
          </a:custGeom>
          <a:noFill/>
          <a:ln w="11792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9" name="Rounded Rectangle 8"/>
          <p:cNvSpPr/>
          <p:nvPr/>
        </p:nvSpPr>
        <p:spPr>
          <a:xfrm>
            <a:off x="-30907" y="3986234"/>
            <a:ext cx="1509485" cy="1981200"/>
          </a:xfrm>
          <a:custGeom>
            <a:avLst/>
            <a:gdLst/>
            <a:ahLst/>
            <a:cxnLst/>
            <a:rect l="0" t="0" r="0" b="0"/>
            <a:pathLst>
              <a:path w="1509485" h="1981200">
                <a:moveTo>
                  <a:pt x="1509485" y="377371"/>
                </a:moveTo>
                <a:lnTo>
                  <a:pt x="1509485" y="0"/>
                </a:lnTo>
                <a:lnTo>
                  <a:pt x="0" y="0"/>
                </a:lnTo>
                <a:lnTo>
                  <a:pt x="0" y="377370"/>
                </a:lnTo>
                <a:moveTo>
                  <a:pt x="1509485" y="1603828"/>
                </a:moveTo>
                <a:lnTo>
                  <a:pt x="1509485" y="377371"/>
                </a:lnTo>
                <a:moveTo>
                  <a:pt x="0" y="1603828"/>
                </a:moveTo>
                <a:lnTo>
                  <a:pt x="0" y="377371"/>
                </a:lnTo>
                <a:moveTo>
                  <a:pt x="1509485" y="1603828"/>
                </a:moveTo>
                <a:lnTo>
                  <a:pt x="1509485" y="1981200"/>
                </a:lnTo>
                <a:lnTo>
                  <a:pt x="667724" y="1981200"/>
                </a:lnTo>
                <a:cubicBezTo>
                  <a:pt x="474884" y="1981200"/>
                  <a:pt x="282770" y="1957549"/>
                  <a:pt x="95687" y="1910779"/>
                </a:cubicBezTo>
                <a:lnTo>
                  <a:pt x="71461" y="1904722"/>
                </a:lnTo>
                <a:cubicBezTo>
                  <a:pt x="29463" y="1894222"/>
                  <a:pt x="0" y="1856487"/>
                  <a:pt x="0" y="1813196"/>
                </a:cubicBezTo>
                <a:lnTo>
                  <a:pt x="0" y="1603828"/>
                </a:lnTo>
                <a:moveTo>
                  <a:pt x="55033" y="1898650"/>
                </a:moveTo>
                <a:cubicBezTo>
                  <a:pt x="129721" y="1926166"/>
                  <a:pt x="153307" y="1847547"/>
                  <a:pt x="153307" y="1847547"/>
                </a:cubicBezTo>
                <a:cubicBezTo>
                  <a:pt x="306177" y="1942397"/>
                  <a:pt x="503356" y="1961079"/>
                  <a:pt x="636814" y="1981199"/>
                </a:cubicBezTo>
              </a:path>
            </a:pathLst>
          </a:custGeom>
          <a:noFill/>
          <a:ln w="11792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0" name="Rounded Rectangle 9"/>
          <p:cNvSpPr/>
          <p:nvPr/>
        </p:nvSpPr>
        <p:spPr>
          <a:xfrm>
            <a:off x="5260444" y="1632032"/>
            <a:ext cx="2226885" cy="2169885"/>
          </a:xfrm>
          <a:custGeom>
            <a:avLst/>
            <a:gdLst/>
            <a:ahLst/>
            <a:cxnLst/>
            <a:rect l="0" t="0" r="0" b="0"/>
            <a:pathLst>
              <a:path w="1509485" h="2169885">
                <a:moveTo>
                  <a:pt x="0" y="168001"/>
                </a:moveTo>
                <a:cubicBezTo>
                  <a:pt x="0" y="124713"/>
                  <a:pt x="29466" y="86976"/>
                  <a:pt x="71464" y="76480"/>
                </a:cubicBezTo>
                <a:lnTo>
                  <a:pt x="95687" y="70419"/>
                </a:lnTo>
                <a:cubicBezTo>
                  <a:pt x="282769" y="23648"/>
                  <a:pt x="474882" y="0"/>
                  <a:pt x="667727" y="0"/>
                </a:cubicBezTo>
                <a:lnTo>
                  <a:pt x="1509485" y="0"/>
                </a:lnTo>
                <a:lnTo>
                  <a:pt x="1509485" y="1792514"/>
                </a:lnTo>
                <a:cubicBezTo>
                  <a:pt x="1509485" y="2000933"/>
                  <a:pt x="1509485" y="2169885"/>
                  <a:pt x="1509485" y="2169885"/>
                </a:cubicBezTo>
                <a:lnTo>
                  <a:pt x="0" y="2169885"/>
                </a:lnTo>
                <a:lnTo>
                  <a:pt x="0" y="168001"/>
                </a:lnTo>
              </a:path>
            </a:pathLst>
          </a:custGeom>
          <a:solidFill>
            <a:srgbClr val="FFD9D8"/>
          </a:solidFill>
          <a:ln>
            <a:noFill/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1" name="Rounded Rectangle 10"/>
          <p:cNvSpPr/>
          <p:nvPr/>
        </p:nvSpPr>
        <p:spPr>
          <a:xfrm>
            <a:off x="11265808" y="-323091"/>
            <a:ext cx="1509485" cy="2169885"/>
          </a:xfrm>
          <a:custGeom>
            <a:avLst/>
            <a:gdLst/>
            <a:ahLst/>
            <a:cxnLst/>
            <a:rect l="0" t="0" r="0" b="0"/>
            <a:pathLst>
              <a:path w="1509485" h="2169885">
                <a:moveTo>
                  <a:pt x="0" y="1792514"/>
                </a:moveTo>
                <a:lnTo>
                  <a:pt x="0" y="2169885"/>
                </a:lnTo>
                <a:lnTo>
                  <a:pt x="1509485" y="2169885"/>
                </a:lnTo>
                <a:lnTo>
                  <a:pt x="1509485" y="1792515"/>
                </a:lnTo>
                <a:moveTo>
                  <a:pt x="1509485" y="1792514"/>
                </a:moveTo>
                <a:lnTo>
                  <a:pt x="1509485" y="377371"/>
                </a:lnTo>
                <a:moveTo>
                  <a:pt x="0" y="1792514"/>
                </a:moveTo>
                <a:lnTo>
                  <a:pt x="0" y="377371"/>
                </a:lnTo>
                <a:moveTo>
                  <a:pt x="1509485" y="377371"/>
                </a:moveTo>
                <a:lnTo>
                  <a:pt x="1509485" y="0"/>
                </a:lnTo>
                <a:lnTo>
                  <a:pt x="667724" y="0"/>
                </a:lnTo>
                <a:cubicBezTo>
                  <a:pt x="474884" y="0"/>
                  <a:pt x="282770" y="23650"/>
                  <a:pt x="95687" y="70420"/>
                </a:cubicBezTo>
                <a:lnTo>
                  <a:pt x="71461" y="76477"/>
                </a:lnTo>
                <a:cubicBezTo>
                  <a:pt x="29463" y="86977"/>
                  <a:pt x="0" y="124712"/>
                  <a:pt x="0" y="168003"/>
                </a:cubicBezTo>
                <a:lnTo>
                  <a:pt x="0" y="377371"/>
                </a:lnTo>
                <a:moveTo>
                  <a:pt x="55033" y="82550"/>
                </a:moveTo>
                <a:cubicBezTo>
                  <a:pt x="129721" y="55033"/>
                  <a:pt x="153307" y="133652"/>
                  <a:pt x="153307" y="133652"/>
                </a:cubicBezTo>
                <a:cubicBezTo>
                  <a:pt x="306177" y="38802"/>
                  <a:pt x="503356" y="20120"/>
                  <a:pt x="636814" y="0"/>
                </a:cubicBezTo>
              </a:path>
            </a:pathLst>
          </a:custGeom>
          <a:noFill/>
          <a:ln w="11792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2" name="Rounded Rectangle 11"/>
          <p:cNvSpPr/>
          <p:nvPr/>
        </p:nvSpPr>
        <p:spPr>
          <a:xfrm>
            <a:off x="7854217" y="1623322"/>
            <a:ext cx="2226885" cy="2194673"/>
          </a:xfrm>
          <a:custGeom>
            <a:avLst/>
            <a:gdLst/>
            <a:ahLst/>
            <a:cxnLst/>
            <a:rect l="0" t="0" r="0" b="0"/>
            <a:pathLst>
              <a:path w="1509485" h="1981200">
                <a:moveTo>
                  <a:pt x="0" y="0"/>
                </a:moveTo>
                <a:lnTo>
                  <a:pt x="841758" y="0"/>
                </a:lnTo>
                <a:cubicBezTo>
                  <a:pt x="1043424" y="0"/>
                  <a:pt x="1257904" y="0"/>
                  <a:pt x="1454452" y="47171"/>
                </a:cubicBezTo>
                <a:cubicBezTo>
                  <a:pt x="1454452" y="47171"/>
                  <a:pt x="1509485" y="117928"/>
                  <a:pt x="1509485" y="377371"/>
                </a:cubicBezTo>
                <a:lnTo>
                  <a:pt x="1509485" y="1603828"/>
                </a:lnTo>
                <a:cubicBezTo>
                  <a:pt x="1509485" y="1812247"/>
                  <a:pt x="1509485" y="1981200"/>
                  <a:pt x="1509485" y="1981200"/>
                </a:cubicBezTo>
                <a:lnTo>
                  <a:pt x="0" y="1981200"/>
                </a:lnTo>
                <a:lnTo>
                  <a:pt x="0" y="0"/>
                </a:lnTo>
              </a:path>
            </a:pathLst>
          </a:custGeom>
          <a:solidFill>
            <a:srgbClr val="FFD7EF"/>
          </a:solidFill>
          <a:ln>
            <a:noFill/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3" name="Rounded Rectangle 12"/>
          <p:cNvSpPr/>
          <p:nvPr/>
        </p:nvSpPr>
        <p:spPr>
          <a:xfrm>
            <a:off x="11630956" y="3364543"/>
            <a:ext cx="1509485" cy="1981200"/>
          </a:xfrm>
          <a:custGeom>
            <a:avLst/>
            <a:gdLst/>
            <a:ahLst/>
            <a:cxnLst/>
            <a:rect l="0" t="0" r="0" b="0"/>
            <a:pathLst>
              <a:path w="1509485" h="1981200">
                <a:moveTo>
                  <a:pt x="0" y="1603828"/>
                </a:moveTo>
                <a:lnTo>
                  <a:pt x="0" y="1981200"/>
                </a:lnTo>
                <a:lnTo>
                  <a:pt x="1509485" y="1981200"/>
                </a:lnTo>
                <a:lnTo>
                  <a:pt x="1509485" y="1603829"/>
                </a:lnTo>
                <a:moveTo>
                  <a:pt x="1509485" y="1603828"/>
                </a:moveTo>
                <a:lnTo>
                  <a:pt x="1509485" y="377371"/>
                </a:lnTo>
                <a:moveTo>
                  <a:pt x="0" y="1603828"/>
                </a:moveTo>
                <a:lnTo>
                  <a:pt x="0" y="377371"/>
                </a:lnTo>
                <a:moveTo>
                  <a:pt x="0" y="377371"/>
                </a:moveTo>
                <a:lnTo>
                  <a:pt x="0" y="0"/>
                </a:lnTo>
                <a:lnTo>
                  <a:pt x="841760" y="0"/>
                </a:lnTo>
                <a:cubicBezTo>
                  <a:pt x="1043424" y="0"/>
                  <a:pt x="1257904" y="0"/>
                  <a:pt x="1454452" y="47171"/>
                </a:cubicBezTo>
                <a:cubicBezTo>
                  <a:pt x="1454452" y="47171"/>
                  <a:pt x="1509485" y="117928"/>
                  <a:pt x="1509485" y="377371"/>
                </a:cubicBezTo>
              </a:path>
            </a:pathLst>
          </a:custGeom>
          <a:noFill/>
          <a:ln w="11792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4" name="TextBox 13"/>
          <p:cNvSpPr txBox="1"/>
          <p:nvPr/>
        </p:nvSpPr>
        <p:spPr>
          <a:xfrm>
            <a:off x="3020050" y="2393194"/>
            <a:ext cx="1240213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dirty="0">
                <a:solidFill>
                  <a:srgbClr val="484848"/>
                </a:solidFill>
                <a:latin typeface="Shantell Sans"/>
              </a:rPr>
              <a:t>AI Itinerary
Planning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15929" y="2391633"/>
            <a:ext cx="1417014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dirty="0">
                <a:solidFill>
                  <a:srgbClr val="484848"/>
                </a:solidFill>
                <a:latin typeface="Shantell Sans"/>
              </a:rPr>
              <a:t>VR
Previews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11293" y="2487537"/>
            <a:ext cx="1312735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dirty="0">
                <a:solidFill>
                  <a:srgbClr val="484848"/>
                </a:solidFill>
                <a:latin typeface="Shantell Sans"/>
              </a:rPr>
              <a:t>Interactive
Maps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96652" y="2828633"/>
            <a:ext cx="1509485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dirty="0">
                <a:solidFill>
                  <a:srgbClr val="484848"/>
                </a:solidFill>
                <a:latin typeface="Shantell Sans"/>
              </a:rPr>
              <a:t>AI plans
itineraries and
provides a
multilingual
chatbot.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63949" y="2690768"/>
            <a:ext cx="999056" cy="92333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dirty="0">
                <a:solidFill>
                  <a:srgbClr val="484848"/>
                </a:solidFill>
                <a:latin typeface="Shantell Sans"/>
              </a:rPr>
              <a:t>
virtual reality
previews of
cultural and eco
sites.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37679" y="2945885"/>
            <a:ext cx="1476535" cy="73980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dirty="0">
                <a:solidFill>
                  <a:srgbClr val="484848"/>
                </a:solidFill>
                <a:latin typeface="Shantell Sans"/>
              </a:rPr>
              <a:t>Interactive maps
with real-time
transport and
location updates.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58239" y="5086319"/>
            <a:ext cx="1393031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dirty="0">
                <a:solidFill>
                  <a:srgbClr val="484848"/>
                </a:solidFill>
                <a:latin typeface="Shantell Sans"/>
              </a:rPr>
              <a:t>Analytics
dashboard for
tourism officials to
monitor trends.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17307" y="4738868"/>
            <a:ext cx="78290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dirty="0">
                <a:solidFill>
                  <a:srgbClr val="484848"/>
                </a:solidFill>
                <a:latin typeface="Shantell Sans"/>
              </a:rPr>
              <a:t>Marketplace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20995" y="4704791"/>
            <a:ext cx="86752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dirty="0">
                <a:solidFill>
                  <a:srgbClr val="484848"/>
                </a:solidFill>
                <a:latin typeface="Shantell Sans"/>
              </a:rPr>
              <a:t>Analytics
Dashboard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34347" y="5021429"/>
            <a:ext cx="2036659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dirty="0">
                <a:solidFill>
                  <a:srgbClr val="484848"/>
                </a:solidFill>
                <a:latin typeface="Shantell Sans"/>
              </a:rPr>
              <a:t>Marketplace for
tribal handicrafts,
homestays, and
events.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32911" y="1002423"/>
            <a:ext cx="3926203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800" b="1" dirty="0">
                <a:solidFill>
                  <a:srgbClr val="484848"/>
                </a:solidFill>
                <a:latin typeface="Shantell Sans"/>
              </a:rPr>
              <a:t>Tourism Platform Features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001657" y="1808651"/>
            <a:ext cx="842991" cy="465672"/>
          </a:xfrm>
          <a:custGeom>
            <a:avLst/>
            <a:gdLst/>
            <a:ahLst/>
            <a:cxnLst/>
            <a:rect l="0" t="0" r="0" b="0"/>
            <a:pathLst>
              <a:path w="454874" h="450111">
                <a:moveTo>
                  <a:pt x="145393" y="450111"/>
                </a:moveTo>
                <a:cubicBezTo>
                  <a:pt x="142763" y="450111"/>
                  <a:pt x="140632" y="447981"/>
                  <a:pt x="140632" y="445351"/>
                </a:cubicBezTo>
                <a:cubicBezTo>
                  <a:pt x="140632" y="442721"/>
                  <a:pt x="142763" y="440589"/>
                  <a:pt x="145393" y="440589"/>
                </a:cubicBezTo>
                <a:moveTo>
                  <a:pt x="145393" y="450111"/>
                </a:moveTo>
                <a:cubicBezTo>
                  <a:pt x="148023" y="450111"/>
                  <a:pt x="150154" y="447981"/>
                  <a:pt x="150154" y="445351"/>
                </a:cubicBezTo>
                <a:cubicBezTo>
                  <a:pt x="150154" y="442721"/>
                  <a:pt x="148023" y="440589"/>
                  <a:pt x="145393" y="440589"/>
                </a:cubicBezTo>
                <a:moveTo>
                  <a:pt x="0" y="0"/>
                </a:moveTo>
                <a:moveTo>
                  <a:pt x="212336" y="445351"/>
                </a:moveTo>
                <a:lnTo>
                  <a:pt x="316797" y="445351"/>
                </a:lnTo>
                <a:moveTo>
                  <a:pt x="416785" y="383370"/>
                </a:moveTo>
                <a:cubicBezTo>
                  <a:pt x="437821" y="383370"/>
                  <a:pt x="454874" y="366317"/>
                  <a:pt x="454874" y="345281"/>
                </a:cubicBezTo>
                <a:lnTo>
                  <a:pt x="454874" y="59692"/>
                </a:lnTo>
                <a:cubicBezTo>
                  <a:pt x="454874" y="38655"/>
                  <a:pt x="437821" y="21602"/>
                  <a:pt x="416785" y="21602"/>
                </a:cubicBezTo>
                <a:lnTo>
                  <a:pt x="54929" y="21602"/>
                </a:lnTo>
                <a:cubicBezTo>
                  <a:pt x="33893" y="21602"/>
                  <a:pt x="16839" y="38655"/>
                  <a:pt x="16839" y="59692"/>
                </a:cubicBezTo>
                <a:lnTo>
                  <a:pt x="16839" y="345281"/>
                </a:lnTo>
                <a:cubicBezTo>
                  <a:pt x="16839" y="366317"/>
                  <a:pt x="33893" y="383370"/>
                  <a:pt x="54929" y="383370"/>
                </a:cubicBezTo>
                <a:close/>
                <a:moveTo>
                  <a:pt x="336112" y="160607"/>
                </a:moveTo>
                <a:cubicBezTo>
                  <a:pt x="317845" y="194556"/>
                  <a:pt x="279982" y="217878"/>
                  <a:pt x="236234" y="217878"/>
                </a:cubicBezTo>
                <a:cubicBezTo>
                  <a:pt x="192487" y="217878"/>
                  <a:pt x="154623" y="194556"/>
                  <a:pt x="136356" y="160607"/>
                </a:cubicBezTo>
                <a:moveTo>
                  <a:pt x="156438" y="186689"/>
                </a:moveTo>
                <a:lnTo>
                  <a:pt x="114222" y="222069"/>
                </a:lnTo>
                <a:moveTo>
                  <a:pt x="0" y="0"/>
                </a:moveTo>
                <a:moveTo>
                  <a:pt x="206500" y="214130"/>
                </a:moveTo>
                <a:lnTo>
                  <a:pt x="186174" y="265323"/>
                </a:lnTo>
                <a:moveTo>
                  <a:pt x="0" y="0"/>
                </a:moveTo>
                <a:moveTo>
                  <a:pt x="358235" y="222069"/>
                </a:moveTo>
                <a:lnTo>
                  <a:pt x="316021" y="186689"/>
                </a:lnTo>
                <a:moveTo>
                  <a:pt x="0" y="0"/>
                </a:moveTo>
                <a:moveTo>
                  <a:pt x="286218" y="265323"/>
                </a:moveTo>
                <a:lnTo>
                  <a:pt x="265891" y="214130"/>
                </a:lnTo>
              </a:path>
            </a:pathLst>
          </a:custGeom>
          <a:noFill/>
          <a:ln w="11792">
            <a:solidFill>
              <a:srgbClr val="E55753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9" name="Rounded Rectangle 28"/>
          <p:cNvSpPr/>
          <p:nvPr/>
        </p:nvSpPr>
        <p:spPr>
          <a:xfrm>
            <a:off x="3322712" y="1808651"/>
            <a:ext cx="691727" cy="499546"/>
          </a:xfrm>
          <a:custGeom>
            <a:avLst/>
            <a:gdLst/>
            <a:ahLst/>
            <a:cxnLst/>
            <a:rect l="0" t="0" r="0" b="0"/>
            <a:pathLst>
              <a:path w="452064" h="452070">
                <a:moveTo>
                  <a:pt x="191633" y="209668"/>
                </a:moveTo>
                <a:lnTo>
                  <a:pt x="270488" y="209668"/>
                </a:lnTo>
                <a:lnTo>
                  <a:pt x="268523" y="275177"/>
                </a:lnTo>
                <a:lnTo>
                  <a:pt x="345176" y="209668"/>
                </a:lnTo>
                <a:lnTo>
                  <a:pt x="425761" y="209668"/>
                </a:lnTo>
                <a:cubicBezTo>
                  <a:pt x="432730" y="209694"/>
                  <a:pt x="439422" y="206942"/>
                  <a:pt x="444358" y="202022"/>
                </a:cubicBezTo>
                <a:cubicBezTo>
                  <a:pt x="449293" y="197101"/>
                  <a:pt x="452064" y="190417"/>
                  <a:pt x="452059" y="183448"/>
                </a:cubicBezTo>
                <a:lnTo>
                  <a:pt x="452059" y="26210"/>
                </a:lnTo>
                <a:cubicBezTo>
                  <a:pt x="452059" y="11740"/>
                  <a:pt x="440329" y="10"/>
                  <a:pt x="425859" y="10"/>
                </a:cubicBezTo>
                <a:lnTo>
                  <a:pt x="190002" y="10"/>
                </a:lnTo>
                <a:cubicBezTo>
                  <a:pt x="175525" y="0"/>
                  <a:pt x="163783" y="11733"/>
                  <a:pt x="163783" y="26210"/>
                </a:cubicBezTo>
                <a:lnTo>
                  <a:pt x="163783" y="127766"/>
                </a:lnTo>
                <a:moveTo>
                  <a:pt x="363613" y="157248"/>
                </a:moveTo>
                <a:lnTo>
                  <a:pt x="314476" y="49147"/>
                </a:lnTo>
                <a:lnTo>
                  <a:pt x="265339" y="157248"/>
                </a:lnTo>
                <a:moveTo>
                  <a:pt x="352724" y="133289"/>
                </a:moveTo>
                <a:lnTo>
                  <a:pt x="276228" y="133289"/>
                </a:lnTo>
                <a:moveTo>
                  <a:pt x="216202" y="432415"/>
                </a:moveTo>
                <a:cubicBezTo>
                  <a:pt x="216202" y="443270"/>
                  <a:pt x="207402" y="452070"/>
                  <a:pt x="196547" y="452070"/>
                </a:cubicBezTo>
                <a:lnTo>
                  <a:pt x="19654" y="452070"/>
                </a:lnTo>
                <a:cubicBezTo>
                  <a:pt x="8799" y="452070"/>
                  <a:pt x="0" y="443270"/>
                  <a:pt x="0" y="432415"/>
                </a:cubicBezTo>
                <a:lnTo>
                  <a:pt x="0" y="363623"/>
                </a:lnTo>
                <a:cubicBezTo>
                  <a:pt x="0" y="303921"/>
                  <a:pt x="48398" y="255522"/>
                  <a:pt x="108101" y="255522"/>
                </a:cubicBezTo>
                <a:cubicBezTo>
                  <a:pt x="167803" y="255522"/>
                  <a:pt x="216202" y="303921"/>
                  <a:pt x="216202" y="363623"/>
                </a:cubicBezTo>
                <a:close/>
                <a:moveTo>
                  <a:pt x="0" y="393106"/>
                </a:moveTo>
                <a:lnTo>
                  <a:pt x="216202" y="393106"/>
                </a:lnTo>
                <a:moveTo>
                  <a:pt x="58964" y="339055"/>
                </a:moveTo>
                <a:cubicBezTo>
                  <a:pt x="58964" y="341769"/>
                  <a:pt x="61164" y="343969"/>
                  <a:pt x="63877" y="343969"/>
                </a:cubicBezTo>
                <a:cubicBezTo>
                  <a:pt x="66591" y="343969"/>
                  <a:pt x="68791" y="341769"/>
                  <a:pt x="68791" y="339055"/>
                </a:cubicBezTo>
                <a:cubicBezTo>
                  <a:pt x="68791" y="336341"/>
                  <a:pt x="66591" y="334141"/>
                  <a:pt x="63877" y="334141"/>
                </a:cubicBezTo>
                <a:cubicBezTo>
                  <a:pt x="61164" y="334141"/>
                  <a:pt x="58964" y="336341"/>
                  <a:pt x="58964" y="339055"/>
                </a:cubicBezTo>
                <a:moveTo>
                  <a:pt x="147410" y="339055"/>
                </a:moveTo>
                <a:cubicBezTo>
                  <a:pt x="147410" y="341769"/>
                  <a:pt x="149610" y="343969"/>
                  <a:pt x="152324" y="343969"/>
                </a:cubicBezTo>
                <a:cubicBezTo>
                  <a:pt x="155038" y="343969"/>
                  <a:pt x="157238" y="341769"/>
                  <a:pt x="157238" y="339055"/>
                </a:cubicBezTo>
                <a:cubicBezTo>
                  <a:pt x="157238" y="336341"/>
                  <a:pt x="155038" y="334141"/>
                  <a:pt x="152324" y="334141"/>
                </a:cubicBezTo>
                <a:cubicBezTo>
                  <a:pt x="149610" y="334141"/>
                  <a:pt x="147410" y="336341"/>
                  <a:pt x="147410" y="339055"/>
                </a:cubicBezTo>
                <a:moveTo>
                  <a:pt x="108101" y="255522"/>
                </a:moveTo>
                <a:lnTo>
                  <a:pt x="108101" y="216213"/>
                </a:lnTo>
                <a:moveTo>
                  <a:pt x="78619" y="186731"/>
                </a:moveTo>
                <a:cubicBezTo>
                  <a:pt x="78619" y="203013"/>
                  <a:pt x="91818" y="216213"/>
                  <a:pt x="108101" y="216213"/>
                </a:cubicBezTo>
                <a:cubicBezTo>
                  <a:pt x="124383" y="216213"/>
                  <a:pt x="137583" y="203013"/>
                  <a:pt x="137583" y="186731"/>
                </a:cubicBezTo>
                <a:cubicBezTo>
                  <a:pt x="137583" y="170448"/>
                  <a:pt x="124383" y="157248"/>
                  <a:pt x="108101" y="157248"/>
                </a:cubicBezTo>
                <a:cubicBezTo>
                  <a:pt x="91818" y="157248"/>
                  <a:pt x="78619" y="170448"/>
                  <a:pt x="78619" y="186731"/>
                </a:cubicBezTo>
              </a:path>
            </a:pathLst>
          </a:custGeom>
          <a:noFill/>
          <a:ln w="11792">
            <a:solidFill>
              <a:srgbClr val="E0CB15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30" name="Rounded Rectangle 29"/>
          <p:cNvSpPr/>
          <p:nvPr/>
        </p:nvSpPr>
        <p:spPr>
          <a:xfrm>
            <a:off x="3816451" y="4181051"/>
            <a:ext cx="865326" cy="448861"/>
          </a:xfrm>
          <a:custGeom>
            <a:avLst/>
            <a:gdLst/>
            <a:ahLst/>
            <a:cxnLst/>
            <a:rect l="0" t="0" r="0" b="0"/>
            <a:pathLst>
              <a:path w="453575" h="452059">
                <a:moveTo>
                  <a:pt x="296336" y="78619"/>
                </a:moveTo>
                <a:lnTo>
                  <a:pt x="315991" y="78619"/>
                </a:lnTo>
                <a:cubicBezTo>
                  <a:pt x="348556" y="78619"/>
                  <a:pt x="374955" y="105018"/>
                  <a:pt x="374955" y="137583"/>
                </a:cubicBezTo>
                <a:lnTo>
                  <a:pt x="374955" y="216202"/>
                </a:lnTo>
                <a:moveTo>
                  <a:pt x="99789" y="255511"/>
                </a:moveTo>
                <a:lnTo>
                  <a:pt x="99789" y="314476"/>
                </a:lnTo>
                <a:cubicBezTo>
                  <a:pt x="99789" y="347041"/>
                  <a:pt x="126188" y="373440"/>
                  <a:pt x="158753" y="373440"/>
                </a:cubicBezTo>
                <a:lnTo>
                  <a:pt x="217717" y="373440"/>
                </a:lnTo>
                <a:moveTo>
                  <a:pt x="325819" y="167065"/>
                </a:moveTo>
                <a:lnTo>
                  <a:pt x="374955" y="216202"/>
                </a:lnTo>
                <a:lnTo>
                  <a:pt x="424092" y="167065"/>
                </a:lnTo>
                <a:moveTo>
                  <a:pt x="148926" y="304648"/>
                </a:moveTo>
                <a:lnTo>
                  <a:pt x="99789" y="255511"/>
                </a:lnTo>
                <a:lnTo>
                  <a:pt x="50652" y="304648"/>
                </a:lnTo>
                <a:moveTo>
                  <a:pt x="257027" y="353785"/>
                </a:moveTo>
                <a:cubicBezTo>
                  <a:pt x="257027" y="408060"/>
                  <a:pt x="301026" y="452059"/>
                  <a:pt x="355301" y="452059"/>
                </a:cubicBezTo>
                <a:cubicBezTo>
                  <a:pt x="409576" y="452059"/>
                  <a:pt x="453575" y="408060"/>
                  <a:pt x="453575" y="353785"/>
                </a:cubicBezTo>
                <a:cubicBezTo>
                  <a:pt x="453575" y="299510"/>
                  <a:pt x="409576" y="255511"/>
                  <a:pt x="355301" y="255511"/>
                </a:cubicBezTo>
                <a:cubicBezTo>
                  <a:pt x="301026" y="255511"/>
                  <a:pt x="257027" y="299510"/>
                  <a:pt x="257027" y="353785"/>
                </a:cubicBezTo>
                <a:close/>
                <a:moveTo>
                  <a:pt x="355301" y="412750"/>
                </a:moveTo>
                <a:lnTo>
                  <a:pt x="355301" y="393095"/>
                </a:lnTo>
                <a:moveTo>
                  <a:pt x="355301" y="314476"/>
                </a:moveTo>
                <a:lnTo>
                  <a:pt x="355301" y="294821"/>
                </a:lnTo>
                <a:moveTo>
                  <a:pt x="394610" y="314476"/>
                </a:moveTo>
                <a:lnTo>
                  <a:pt x="335646" y="314476"/>
                </a:lnTo>
                <a:cubicBezTo>
                  <a:pt x="324791" y="314476"/>
                  <a:pt x="315991" y="323275"/>
                  <a:pt x="315991" y="334130"/>
                </a:cubicBezTo>
                <a:cubicBezTo>
                  <a:pt x="315991" y="344985"/>
                  <a:pt x="324791" y="353785"/>
                  <a:pt x="335646" y="353785"/>
                </a:cubicBezTo>
                <a:lnTo>
                  <a:pt x="374955" y="353785"/>
                </a:lnTo>
                <a:cubicBezTo>
                  <a:pt x="385810" y="353785"/>
                  <a:pt x="394610" y="362585"/>
                  <a:pt x="394610" y="373440"/>
                </a:cubicBezTo>
                <a:cubicBezTo>
                  <a:pt x="394610" y="384295"/>
                  <a:pt x="385810" y="393095"/>
                  <a:pt x="374955" y="393095"/>
                </a:cubicBezTo>
                <a:lnTo>
                  <a:pt x="315991" y="393095"/>
                </a:lnTo>
                <a:moveTo>
                  <a:pt x="201365" y="139647"/>
                </a:moveTo>
                <a:lnTo>
                  <a:pt x="28226" y="254470"/>
                </a:lnTo>
                <a:cubicBezTo>
                  <a:pt x="21233" y="257954"/>
                  <a:pt x="12762" y="256172"/>
                  <a:pt x="7765" y="250165"/>
                </a:cubicBezTo>
                <a:cubicBezTo>
                  <a:pt x="1772" y="245160"/>
                  <a:pt x="0" y="236694"/>
                  <a:pt x="3480" y="229705"/>
                </a:cubicBezTo>
                <a:lnTo>
                  <a:pt x="118284" y="56566"/>
                </a:lnTo>
                <a:cubicBezTo>
                  <a:pt x="121168" y="53297"/>
                  <a:pt x="125249" y="51330"/>
                  <a:pt x="129603" y="51108"/>
                </a:cubicBezTo>
                <a:cubicBezTo>
                  <a:pt x="133956" y="50886"/>
                  <a:pt x="138216" y="52428"/>
                  <a:pt x="141418" y="55387"/>
                </a:cubicBezTo>
                <a:cubicBezTo>
                  <a:pt x="165198" y="72003"/>
                  <a:pt x="185869" y="92674"/>
                  <a:pt x="202485" y="116454"/>
                </a:cubicBezTo>
                <a:cubicBezTo>
                  <a:pt x="205459" y="119656"/>
                  <a:pt x="207017" y="123921"/>
                  <a:pt x="206806" y="128286"/>
                </a:cubicBezTo>
                <a:cubicBezTo>
                  <a:pt x="206595" y="132651"/>
                  <a:pt x="204633" y="136746"/>
                  <a:pt x="201365" y="139647"/>
                </a:cubicBezTo>
                <a:close/>
                <a:moveTo>
                  <a:pt x="195213" y="106587"/>
                </a:moveTo>
                <a:lnTo>
                  <a:pt x="257911" y="83395"/>
                </a:lnTo>
                <a:moveTo>
                  <a:pt x="151324" y="62718"/>
                </a:moveTo>
                <a:lnTo>
                  <a:pt x="174536" y="0"/>
                </a:lnTo>
                <a:moveTo>
                  <a:pt x="174654" y="83257"/>
                </a:moveTo>
                <a:lnTo>
                  <a:pt x="230120" y="27791"/>
                </a:lnTo>
                <a:moveTo>
                  <a:pt x="102305" y="80643"/>
                </a:moveTo>
                <a:lnTo>
                  <a:pt x="139806" y="118144"/>
                </a:lnTo>
                <a:moveTo>
                  <a:pt x="98099" y="159832"/>
                </a:moveTo>
                <a:lnTo>
                  <a:pt x="126794" y="188528"/>
                </a:lnTo>
              </a:path>
            </a:pathLst>
          </a:custGeom>
          <a:noFill/>
          <a:ln w="11792">
            <a:solidFill>
              <a:srgbClr val="BA5DE5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31" name="Rounded Rectangle 30"/>
          <p:cNvSpPr/>
          <p:nvPr/>
        </p:nvSpPr>
        <p:spPr>
          <a:xfrm>
            <a:off x="7132943" y="4148768"/>
            <a:ext cx="675954" cy="412750"/>
          </a:xfrm>
          <a:custGeom>
            <a:avLst/>
            <a:gdLst/>
            <a:ahLst/>
            <a:cxnLst/>
            <a:rect l="0" t="0" r="0" b="0"/>
            <a:pathLst>
              <a:path w="452059" h="412750">
                <a:moveTo>
                  <a:pt x="58964" y="137583"/>
                </a:moveTo>
                <a:cubicBezTo>
                  <a:pt x="58964" y="175575"/>
                  <a:pt x="89763" y="206375"/>
                  <a:pt x="127755" y="206375"/>
                </a:cubicBezTo>
                <a:cubicBezTo>
                  <a:pt x="165748" y="206375"/>
                  <a:pt x="196547" y="175575"/>
                  <a:pt x="196547" y="137583"/>
                </a:cubicBezTo>
                <a:cubicBezTo>
                  <a:pt x="196547" y="99590"/>
                  <a:pt x="165748" y="68791"/>
                  <a:pt x="127755" y="68791"/>
                </a:cubicBezTo>
                <a:cubicBezTo>
                  <a:pt x="89763" y="68791"/>
                  <a:pt x="58964" y="99590"/>
                  <a:pt x="58964" y="137583"/>
                </a:cubicBezTo>
                <a:moveTo>
                  <a:pt x="127755" y="68791"/>
                </a:moveTo>
                <a:lnTo>
                  <a:pt x="127755" y="137583"/>
                </a:lnTo>
                <a:lnTo>
                  <a:pt x="196547" y="137583"/>
                </a:lnTo>
                <a:moveTo>
                  <a:pt x="167065" y="412750"/>
                </a:moveTo>
                <a:cubicBezTo>
                  <a:pt x="184869" y="390269"/>
                  <a:pt x="195179" y="362774"/>
                  <a:pt x="196547" y="334130"/>
                </a:cubicBezTo>
                <a:moveTo>
                  <a:pt x="284994" y="412750"/>
                </a:moveTo>
                <a:cubicBezTo>
                  <a:pt x="267190" y="390269"/>
                  <a:pt x="256879" y="362774"/>
                  <a:pt x="255511" y="334130"/>
                </a:cubicBezTo>
                <a:moveTo>
                  <a:pt x="137563" y="412750"/>
                </a:moveTo>
                <a:lnTo>
                  <a:pt x="314456" y="412750"/>
                </a:lnTo>
                <a:moveTo>
                  <a:pt x="0" y="275166"/>
                </a:moveTo>
                <a:lnTo>
                  <a:pt x="452059" y="275166"/>
                </a:lnTo>
                <a:moveTo>
                  <a:pt x="19654" y="0"/>
                </a:moveTo>
                <a:lnTo>
                  <a:pt x="432404" y="0"/>
                </a:lnTo>
                <a:cubicBezTo>
                  <a:pt x="432404" y="0"/>
                  <a:pt x="452059" y="0"/>
                  <a:pt x="452059" y="19654"/>
                </a:cubicBezTo>
                <a:lnTo>
                  <a:pt x="452059" y="314476"/>
                </a:lnTo>
                <a:cubicBezTo>
                  <a:pt x="452059" y="314476"/>
                  <a:pt x="452059" y="334130"/>
                  <a:pt x="432404" y="334130"/>
                </a:cubicBezTo>
                <a:lnTo>
                  <a:pt x="19654" y="334130"/>
                </a:lnTo>
                <a:cubicBezTo>
                  <a:pt x="19654" y="334130"/>
                  <a:pt x="0" y="334130"/>
                  <a:pt x="0" y="314476"/>
                </a:cubicBezTo>
                <a:lnTo>
                  <a:pt x="0" y="19654"/>
                </a:lnTo>
                <a:cubicBezTo>
                  <a:pt x="0" y="19654"/>
                  <a:pt x="0" y="0"/>
                  <a:pt x="19654" y="0"/>
                </a:cubicBezTo>
                <a:moveTo>
                  <a:pt x="255511" y="108101"/>
                </a:moveTo>
                <a:lnTo>
                  <a:pt x="284994" y="68791"/>
                </a:lnTo>
                <a:lnTo>
                  <a:pt x="343958" y="117928"/>
                </a:lnTo>
                <a:lnTo>
                  <a:pt x="393095" y="58964"/>
                </a:lnTo>
                <a:moveTo>
                  <a:pt x="373440" y="216202"/>
                </a:moveTo>
                <a:lnTo>
                  <a:pt x="373440" y="186720"/>
                </a:lnTo>
                <a:moveTo>
                  <a:pt x="334130" y="216202"/>
                </a:moveTo>
                <a:lnTo>
                  <a:pt x="334130" y="176892"/>
                </a:lnTo>
                <a:moveTo>
                  <a:pt x="294821" y="216202"/>
                </a:moveTo>
                <a:lnTo>
                  <a:pt x="294821" y="157238"/>
                </a:lnTo>
                <a:moveTo>
                  <a:pt x="255511" y="216202"/>
                </a:moveTo>
                <a:lnTo>
                  <a:pt x="255511" y="186720"/>
                </a:lnTo>
              </a:path>
            </a:pathLst>
          </a:custGeom>
          <a:noFill/>
          <a:ln w="11792">
            <a:solidFill>
              <a:srgbClr val="4E88E7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32" name="Rounded Rectangle 31"/>
          <p:cNvSpPr/>
          <p:nvPr/>
        </p:nvSpPr>
        <p:spPr>
          <a:xfrm>
            <a:off x="8614229" y="1846794"/>
            <a:ext cx="783770" cy="427530"/>
          </a:xfrm>
          <a:custGeom>
            <a:avLst/>
            <a:gdLst/>
            <a:ahLst/>
            <a:cxnLst/>
            <a:rect l="0" t="0" r="0" b="0"/>
            <a:pathLst>
              <a:path w="452059" h="452059">
                <a:moveTo>
                  <a:pt x="334130" y="88446"/>
                </a:moveTo>
                <a:cubicBezTo>
                  <a:pt x="334130" y="104728"/>
                  <a:pt x="347330" y="117928"/>
                  <a:pt x="363613" y="117928"/>
                </a:cubicBezTo>
                <a:cubicBezTo>
                  <a:pt x="379895" y="117928"/>
                  <a:pt x="393095" y="104728"/>
                  <a:pt x="393095" y="88446"/>
                </a:cubicBezTo>
                <a:cubicBezTo>
                  <a:pt x="393095" y="72163"/>
                  <a:pt x="379895" y="58964"/>
                  <a:pt x="363613" y="58964"/>
                </a:cubicBezTo>
                <a:cubicBezTo>
                  <a:pt x="347330" y="58964"/>
                  <a:pt x="334130" y="72163"/>
                  <a:pt x="334130" y="88446"/>
                </a:cubicBezTo>
                <a:moveTo>
                  <a:pt x="452059" y="88446"/>
                </a:moveTo>
                <a:cubicBezTo>
                  <a:pt x="452059" y="147410"/>
                  <a:pt x="363613" y="235857"/>
                  <a:pt x="363613" y="235857"/>
                </a:cubicBezTo>
                <a:cubicBezTo>
                  <a:pt x="363613" y="235857"/>
                  <a:pt x="275166" y="147410"/>
                  <a:pt x="275166" y="88446"/>
                </a:cubicBezTo>
                <a:cubicBezTo>
                  <a:pt x="275166" y="39598"/>
                  <a:pt x="314765" y="0"/>
                  <a:pt x="363613" y="0"/>
                </a:cubicBezTo>
                <a:cubicBezTo>
                  <a:pt x="412460" y="0"/>
                  <a:pt x="452059" y="39598"/>
                  <a:pt x="452059" y="88446"/>
                </a:cubicBezTo>
                <a:close/>
                <a:moveTo>
                  <a:pt x="127755" y="412750"/>
                </a:moveTo>
                <a:cubicBezTo>
                  <a:pt x="127755" y="434460"/>
                  <a:pt x="145355" y="452059"/>
                  <a:pt x="167065" y="452059"/>
                </a:cubicBezTo>
                <a:cubicBezTo>
                  <a:pt x="188775" y="452059"/>
                  <a:pt x="206375" y="434460"/>
                  <a:pt x="206375" y="412750"/>
                </a:cubicBezTo>
                <a:cubicBezTo>
                  <a:pt x="206375" y="391039"/>
                  <a:pt x="188775" y="373440"/>
                  <a:pt x="167065" y="373440"/>
                </a:cubicBezTo>
                <a:cubicBezTo>
                  <a:pt x="145355" y="373440"/>
                  <a:pt x="127755" y="391039"/>
                  <a:pt x="127755" y="412750"/>
                </a:cubicBezTo>
                <a:moveTo>
                  <a:pt x="0" y="412750"/>
                </a:moveTo>
                <a:lnTo>
                  <a:pt x="127755" y="412750"/>
                </a:lnTo>
                <a:moveTo>
                  <a:pt x="373440" y="412750"/>
                </a:moveTo>
                <a:lnTo>
                  <a:pt x="206375" y="412750"/>
                </a:lnTo>
                <a:moveTo>
                  <a:pt x="353785" y="412750"/>
                </a:moveTo>
                <a:lnTo>
                  <a:pt x="353785" y="353785"/>
                </a:lnTo>
                <a:cubicBezTo>
                  <a:pt x="353785" y="321220"/>
                  <a:pt x="327386" y="294821"/>
                  <a:pt x="294821" y="294821"/>
                </a:cubicBezTo>
                <a:lnTo>
                  <a:pt x="245684" y="294821"/>
                </a:lnTo>
                <a:lnTo>
                  <a:pt x="172568" y="207357"/>
                </a:lnTo>
                <a:cubicBezTo>
                  <a:pt x="169206" y="200684"/>
                  <a:pt x="162351" y="196495"/>
                  <a:pt x="154879" y="196547"/>
                </a:cubicBezTo>
                <a:lnTo>
                  <a:pt x="0" y="196547"/>
                </a:lnTo>
                <a:moveTo>
                  <a:pt x="136797" y="196547"/>
                </a:moveTo>
                <a:cubicBezTo>
                  <a:pt x="134635" y="191633"/>
                  <a:pt x="126969" y="173354"/>
                  <a:pt x="123038" y="163331"/>
                </a:cubicBezTo>
                <a:cubicBezTo>
                  <a:pt x="121504" y="159594"/>
                  <a:pt x="117839" y="157177"/>
                  <a:pt x="113801" y="157238"/>
                </a:cubicBezTo>
                <a:lnTo>
                  <a:pt x="39309" y="157238"/>
                </a:lnTo>
                <a:cubicBezTo>
                  <a:pt x="33209" y="157711"/>
                  <a:pt x="27855" y="161481"/>
                  <a:pt x="25354" y="167065"/>
                </a:cubicBezTo>
                <a:lnTo>
                  <a:pt x="11399" y="196547"/>
                </a:lnTo>
                <a:moveTo>
                  <a:pt x="0" y="294821"/>
                </a:moveTo>
                <a:lnTo>
                  <a:pt x="245684" y="294821"/>
                </a:lnTo>
                <a:moveTo>
                  <a:pt x="58964" y="196547"/>
                </a:moveTo>
                <a:lnTo>
                  <a:pt x="58964" y="294821"/>
                </a:lnTo>
                <a:moveTo>
                  <a:pt x="350444" y="334130"/>
                </a:moveTo>
                <a:lnTo>
                  <a:pt x="284994" y="334130"/>
                </a:lnTo>
                <a:cubicBezTo>
                  <a:pt x="284994" y="355841"/>
                  <a:pt x="302593" y="373440"/>
                  <a:pt x="324303" y="373440"/>
                </a:cubicBezTo>
                <a:lnTo>
                  <a:pt x="353785" y="373440"/>
                </a:lnTo>
              </a:path>
            </a:pathLst>
          </a:custGeom>
          <a:noFill/>
          <a:ln w="11792">
            <a:solidFill>
              <a:srgbClr val="DE58A9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53386" y="2540194"/>
            <a:ext cx="1852077" cy="356950"/>
          </a:xfrm>
          <a:custGeom>
            <a:avLst/>
            <a:gdLst/>
            <a:ahLst/>
            <a:cxnLst/>
            <a:rect l="0" t="0" r="0" b="0"/>
            <a:pathLst>
              <a:path w="1191126" h="324852">
                <a:moveTo>
                  <a:pt x="0" y="270710"/>
                </a:moveTo>
                <a:cubicBezTo>
                  <a:pt x="0" y="300615"/>
                  <a:pt x="24237" y="324852"/>
                  <a:pt x="54142" y="324852"/>
                </a:cubicBezTo>
                <a:lnTo>
                  <a:pt x="1136984" y="324852"/>
                </a:lnTo>
                <a:cubicBezTo>
                  <a:pt x="1166888" y="324852"/>
                  <a:pt x="1191126" y="300615"/>
                  <a:pt x="1191126" y="270710"/>
                </a:cubicBezTo>
                <a:lnTo>
                  <a:pt x="1191126" y="54142"/>
                </a:lnTo>
                <a:cubicBezTo>
                  <a:pt x="1191126" y="24237"/>
                  <a:pt x="1166888" y="0"/>
                  <a:pt x="1136984" y="0"/>
                </a:cubicBezTo>
                <a:lnTo>
                  <a:pt x="54142" y="0"/>
                </a:lnTo>
                <a:cubicBezTo>
                  <a:pt x="24237" y="0"/>
                  <a:pt x="0" y="24237"/>
                  <a:pt x="0" y="54142"/>
                </a:cubicBezTo>
                <a:lnTo>
                  <a:pt x="0" y="270710"/>
                </a:lnTo>
              </a:path>
            </a:pathLst>
          </a:custGeom>
          <a:solidFill>
            <a:srgbClr val="FFE4CB"/>
          </a:solidFill>
          <a:ln>
            <a:noFill/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3" name="Rounded Rectangle 2"/>
          <p:cNvSpPr/>
          <p:nvPr/>
        </p:nvSpPr>
        <p:spPr>
          <a:xfrm>
            <a:off x="2626766" y="2983509"/>
            <a:ext cx="978697" cy="332036"/>
          </a:xfrm>
          <a:custGeom>
            <a:avLst/>
            <a:gdLst/>
            <a:ahLst/>
            <a:cxnLst/>
            <a:rect l="0" t="0" r="0" b="0"/>
            <a:pathLst>
              <a:path w="757989" h="324852">
                <a:moveTo>
                  <a:pt x="0" y="270710"/>
                </a:moveTo>
                <a:cubicBezTo>
                  <a:pt x="0" y="300615"/>
                  <a:pt x="24237" y="324852"/>
                  <a:pt x="54142" y="324852"/>
                </a:cubicBezTo>
                <a:lnTo>
                  <a:pt x="703847" y="324852"/>
                </a:lnTo>
                <a:cubicBezTo>
                  <a:pt x="733751" y="324852"/>
                  <a:pt x="757989" y="300615"/>
                  <a:pt x="757989" y="270710"/>
                </a:cubicBezTo>
                <a:lnTo>
                  <a:pt x="757989" y="54142"/>
                </a:lnTo>
                <a:cubicBezTo>
                  <a:pt x="757989" y="24237"/>
                  <a:pt x="733751" y="0"/>
                  <a:pt x="703847" y="0"/>
                </a:cubicBezTo>
                <a:lnTo>
                  <a:pt x="54142" y="0"/>
                </a:lnTo>
                <a:cubicBezTo>
                  <a:pt x="24237" y="0"/>
                  <a:pt x="0" y="24237"/>
                  <a:pt x="0" y="54142"/>
                </a:cubicBezTo>
                <a:lnTo>
                  <a:pt x="0" y="270710"/>
                </a:lnTo>
              </a:path>
            </a:pathLst>
          </a:custGeom>
          <a:solidFill>
            <a:srgbClr val="FFE4CB"/>
          </a:solidFill>
          <a:ln>
            <a:noFill/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4" name="Rounded Rectangle 3"/>
          <p:cNvSpPr/>
          <p:nvPr/>
        </p:nvSpPr>
        <p:spPr>
          <a:xfrm>
            <a:off x="2794875" y="3423829"/>
            <a:ext cx="780035" cy="367921"/>
          </a:xfrm>
          <a:custGeom>
            <a:avLst/>
            <a:gdLst/>
            <a:ahLst/>
            <a:cxnLst/>
            <a:rect l="0" t="0" r="0" b="0"/>
            <a:pathLst>
              <a:path w="649705" h="324852">
                <a:moveTo>
                  <a:pt x="0" y="270710"/>
                </a:moveTo>
                <a:cubicBezTo>
                  <a:pt x="0" y="300615"/>
                  <a:pt x="24237" y="324852"/>
                  <a:pt x="54142" y="324852"/>
                </a:cubicBezTo>
                <a:lnTo>
                  <a:pt x="595563" y="324852"/>
                </a:lnTo>
                <a:cubicBezTo>
                  <a:pt x="625467" y="324852"/>
                  <a:pt x="649705" y="300615"/>
                  <a:pt x="649705" y="270710"/>
                </a:cubicBezTo>
                <a:lnTo>
                  <a:pt x="649705" y="54142"/>
                </a:lnTo>
                <a:cubicBezTo>
                  <a:pt x="649705" y="24237"/>
                  <a:pt x="625467" y="0"/>
                  <a:pt x="595563" y="0"/>
                </a:cubicBezTo>
                <a:lnTo>
                  <a:pt x="54142" y="0"/>
                </a:lnTo>
                <a:cubicBezTo>
                  <a:pt x="24237" y="0"/>
                  <a:pt x="0" y="24237"/>
                  <a:pt x="0" y="54142"/>
                </a:cubicBezTo>
                <a:lnTo>
                  <a:pt x="0" y="270710"/>
                </a:lnTo>
              </a:path>
            </a:pathLst>
          </a:custGeom>
          <a:solidFill>
            <a:srgbClr val="FFE4CB"/>
          </a:solidFill>
          <a:ln>
            <a:noFill/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6" name="Rounded Rectangle 5"/>
          <p:cNvSpPr/>
          <p:nvPr/>
        </p:nvSpPr>
        <p:spPr>
          <a:xfrm>
            <a:off x="2900745" y="3970035"/>
            <a:ext cx="649705" cy="324852"/>
          </a:xfrm>
          <a:custGeom>
            <a:avLst/>
            <a:gdLst/>
            <a:ahLst/>
            <a:cxnLst/>
            <a:rect l="0" t="0" r="0" b="0"/>
            <a:pathLst>
              <a:path w="649705" h="324852">
                <a:moveTo>
                  <a:pt x="0" y="270710"/>
                </a:moveTo>
                <a:cubicBezTo>
                  <a:pt x="0" y="300615"/>
                  <a:pt x="24237" y="324852"/>
                  <a:pt x="54142" y="324852"/>
                </a:cubicBezTo>
                <a:lnTo>
                  <a:pt x="595563" y="324852"/>
                </a:lnTo>
                <a:cubicBezTo>
                  <a:pt x="625467" y="324852"/>
                  <a:pt x="649705" y="300615"/>
                  <a:pt x="649705" y="270710"/>
                </a:cubicBezTo>
                <a:lnTo>
                  <a:pt x="649705" y="54142"/>
                </a:lnTo>
                <a:cubicBezTo>
                  <a:pt x="649705" y="24237"/>
                  <a:pt x="625467" y="0"/>
                  <a:pt x="595563" y="0"/>
                </a:cubicBezTo>
                <a:lnTo>
                  <a:pt x="54142" y="0"/>
                </a:lnTo>
                <a:cubicBezTo>
                  <a:pt x="24237" y="0"/>
                  <a:pt x="0" y="24237"/>
                  <a:pt x="0" y="54142"/>
                </a:cubicBezTo>
                <a:lnTo>
                  <a:pt x="0" y="270710"/>
                </a:lnTo>
              </a:path>
            </a:pathLst>
          </a:custGeom>
          <a:solidFill>
            <a:srgbClr val="FFE4CB"/>
          </a:solidFill>
          <a:ln>
            <a:noFill/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7" name="Rounded Rectangle 6"/>
          <p:cNvSpPr/>
          <p:nvPr/>
        </p:nvSpPr>
        <p:spPr>
          <a:xfrm>
            <a:off x="2139885" y="4441457"/>
            <a:ext cx="1465579" cy="649705"/>
          </a:xfrm>
          <a:custGeom>
            <a:avLst/>
            <a:gdLst/>
            <a:ahLst/>
            <a:cxnLst/>
            <a:rect l="0" t="0" r="0" b="0"/>
            <a:pathLst>
              <a:path w="1082842" h="433136">
                <a:moveTo>
                  <a:pt x="0" y="378994"/>
                </a:moveTo>
                <a:cubicBezTo>
                  <a:pt x="0" y="408899"/>
                  <a:pt x="24237" y="433136"/>
                  <a:pt x="54142" y="433136"/>
                </a:cubicBezTo>
                <a:lnTo>
                  <a:pt x="1028700" y="433136"/>
                </a:lnTo>
                <a:cubicBezTo>
                  <a:pt x="1058604" y="433136"/>
                  <a:pt x="1082842" y="408899"/>
                  <a:pt x="1082842" y="378994"/>
                </a:cubicBezTo>
                <a:lnTo>
                  <a:pt x="1082842" y="54142"/>
                </a:lnTo>
                <a:cubicBezTo>
                  <a:pt x="1082842" y="24237"/>
                  <a:pt x="1058604" y="0"/>
                  <a:pt x="1028700" y="0"/>
                </a:cubicBezTo>
                <a:lnTo>
                  <a:pt x="54142" y="0"/>
                </a:lnTo>
                <a:cubicBezTo>
                  <a:pt x="24237" y="0"/>
                  <a:pt x="0" y="24237"/>
                  <a:pt x="0" y="54142"/>
                </a:cubicBezTo>
                <a:lnTo>
                  <a:pt x="0" y="378994"/>
                </a:lnTo>
              </a:path>
            </a:pathLst>
          </a:custGeom>
          <a:solidFill>
            <a:srgbClr val="FFE4CB"/>
          </a:solidFill>
          <a:ln>
            <a:noFill/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8" name="Rounded Rectangle 7"/>
          <p:cNvSpPr/>
          <p:nvPr/>
        </p:nvSpPr>
        <p:spPr>
          <a:xfrm>
            <a:off x="3658689" y="3593231"/>
            <a:ext cx="1471419" cy="423426"/>
          </a:xfrm>
          <a:custGeom>
            <a:avLst/>
            <a:gdLst/>
            <a:ahLst/>
            <a:cxnLst/>
            <a:rect l="0" t="0" r="0" b="0"/>
            <a:pathLst>
              <a:path w="1263315" h="397042">
                <a:moveTo>
                  <a:pt x="0" y="324852"/>
                </a:moveTo>
                <a:cubicBezTo>
                  <a:pt x="0" y="364719"/>
                  <a:pt x="32322" y="397042"/>
                  <a:pt x="72189" y="397042"/>
                </a:cubicBezTo>
                <a:lnTo>
                  <a:pt x="1191126" y="397042"/>
                </a:lnTo>
                <a:cubicBezTo>
                  <a:pt x="1230992" y="397042"/>
                  <a:pt x="1263315" y="364719"/>
                  <a:pt x="1263315" y="324852"/>
                </a:cubicBezTo>
                <a:lnTo>
                  <a:pt x="1263315" y="72189"/>
                </a:lnTo>
                <a:cubicBezTo>
                  <a:pt x="1263315" y="32322"/>
                  <a:pt x="1230992" y="0"/>
                  <a:pt x="1191126" y="0"/>
                </a:cubicBezTo>
                <a:lnTo>
                  <a:pt x="72189" y="0"/>
                </a:lnTo>
                <a:cubicBezTo>
                  <a:pt x="32322" y="0"/>
                  <a:pt x="0" y="32322"/>
                  <a:pt x="0" y="72189"/>
                </a:cubicBezTo>
                <a:lnTo>
                  <a:pt x="0" y="324852"/>
                </a:lnTo>
              </a:path>
            </a:pathLst>
          </a:custGeom>
          <a:solidFill>
            <a:srgbClr val="FFE4CB"/>
          </a:solidFill>
          <a:ln>
            <a:noFill/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9" name="Rounded Rectangle 8"/>
          <p:cNvSpPr/>
          <p:nvPr/>
        </p:nvSpPr>
        <p:spPr>
          <a:xfrm>
            <a:off x="5301916" y="3412758"/>
            <a:ext cx="1371600" cy="757989"/>
          </a:xfrm>
          <a:custGeom>
            <a:avLst/>
            <a:gdLst/>
            <a:ahLst/>
            <a:cxnLst/>
            <a:rect l="0" t="0" r="0" b="0"/>
            <a:pathLst>
              <a:path w="1371600" h="757989">
                <a:moveTo>
                  <a:pt x="0" y="99260"/>
                </a:moveTo>
                <a:cubicBezTo>
                  <a:pt x="0" y="44441"/>
                  <a:pt x="44441" y="0"/>
                  <a:pt x="99260" y="0"/>
                </a:cubicBezTo>
                <a:lnTo>
                  <a:pt x="1272339" y="0"/>
                </a:lnTo>
                <a:cubicBezTo>
                  <a:pt x="1327158" y="0"/>
                  <a:pt x="1371600" y="44441"/>
                  <a:pt x="1371600" y="99260"/>
                </a:cubicBezTo>
                <a:lnTo>
                  <a:pt x="1371600" y="658728"/>
                </a:lnTo>
                <a:cubicBezTo>
                  <a:pt x="1371600" y="713547"/>
                  <a:pt x="1327158" y="757989"/>
                  <a:pt x="1272339" y="757989"/>
                </a:cubicBezTo>
                <a:lnTo>
                  <a:pt x="99260" y="757989"/>
                </a:lnTo>
                <a:cubicBezTo>
                  <a:pt x="44441" y="757989"/>
                  <a:pt x="0" y="713547"/>
                  <a:pt x="0" y="658728"/>
                </a:cubicBezTo>
                <a:lnTo>
                  <a:pt x="0" y="99260"/>
                </a:lnTo>
              </a:path>
            </a:pathLst>
          </a:custGeom>
          <a:solidFill>
            <a:srgbClr val="EBEBEB"/>
          </a:solidFill>
          <a:ln>
            <a:noFill/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0" name="Rounded Rectangle 9"/>
          <p:cNvSpPr/>
          <p:nvPr/>
        </p:nvSpPr>
        <p:spPr>
          <a:xfrm>
            <a:off x="6890084" y="3593231"/>
            <a:ext cx="1534897" cy="433136"/>
          </a:xfrm>
          <a:custGeom>
            <a:avLst/>
            <a:gdLst/>
            <a:ahLst/>
            <a:cxnLst/>
            <a:rect l="0" t="0" r="0" b="0"/>
            <a:pathLst>
              <a:path w="1371600" h="397042">
                <a:moveTo>
                  <a:pt x="0" y="324852"/>
                </a:moveTo>
                <a:cubicBezTo>
                  <a:pt x="0" y="364719"/>
                  <a:pt x="32322" y="397042"/>
                  <a:pt x="72189" y="397042"/>
                </a:cubicBezTo>
                <a:lnTo>
                  <a:pt x="1299410" y="397042"/>
                </a:lnTo>
                <a:cubicBezTo>
                  <a:pt x="1339277" y="397042"/>
                  <a:pt x="1371600" y="364719"/>
                  <a:pt x="1371600" y="324852"/>
                </a:cubicBezTo>
                <a:lnTo>
                  <a:pt x="1371600" y="72189"/>
                </a:lnTo>
                <a:cubicBezTo>
                  <a:pt x="1371600" y="32322"/>
                  <a:pt x="1339277" y="0"/>
                  <a:pt x="1299410" y="0"/>
                </a:cubicBezTo>
                <a:lnTo>
                  <a:pt x="72189" y="0"/>
                </a:lnTo>
                <a:cubicBezTo>
                  <a:pt x="32322" y="0"/>
                  <a:pt x="0" y="32322"/>
                  <a:pt x="0" y="72189"/>
                </a:cubicBezTo>
                <a:lnTo>
                  <a:pt x="0" y="324852"/>
                </a:lnTo>
              </a:path>
            </a:pathLst>
          </a:custGeom>
          <a:solidFill>
            <a:srgbClr val="FFD9D8"/>
          </a:solidFill>
          <a:ln>
            <a:noFill/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1" name="Rounded Rectangle 10"/>
          <p:cNvSpPr/>
          <p:nvPr/>
        </p:nvSpPr>
        <p:spPr>
          <a:xfrm>
            <a:off x="8478253" y="2233739"/>
            <a:ext cx="2155182" cy="1016590"/>
          </a:xfrm>
          <a:custGeom>
            <a:avLst/>
            <a:gdLst/>
            <a:ahLst/>
            <a:cxnLst/>
            <a:rect l="0" t="0" r="0" b="0"/>
            <a:pathLst>
              <a:path w="1082842" h="541421">
                <a:moveTo>
                  <a:pt x="0" y="487278"/>
                </a:moveTo>
                <a:cubicBezTo>
                  <a:pt x="0" y="517183"/>
                  <a:pt x="24237" y="541421"/>
                  <a:pt x="54142" y="541421"/>
                </a:cubicBezTo>
                <a:lnTo>
                  <a:pt x="1028700" y="541421"/>
                </a:lnTo>
                <a:cubicBezTo>
                  <a:pt x="1058604" y="541421"/>
                  <a:pt x="1082842" y="517183"/>
                  <a:pt x="1082842" y="487278"/>
                </a:cubicBezTo>
                <a:lnTo>
                  <a:pt x="1082842" y="54142"/>
                </a:lnTo>
                <a:cubicBezTo>
                  <a:pt x="1082842" y="24237"/>
                  <a:pt x="1058604" y="0"/>
                  <a:pt x="1028700" y="0"/>
                </a:cubicBezTo>
                <a:lnTo>
                  <a:pt x="54142" y="0"/>
                </a:lnTo>
                <a:cubicBezTo>
                  <a:pt x="24237" y="0"/>
                  <a:pt x="0" y="24237"/>
                  <a:pt x="0" y="54142"/>
                </a:cubicBezTo>
                <a:lnTo>
                  <a:pt x="0" y="487278"/>
                </a:lnTo>
              </a:path>
            </a:pathLst>
          </a:custGeom>
          <a:solidFill>
            <a:srgbClr val="FFD9D8"/>
          </a:solidFill>
          <a:ln>
            <a:noFill/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2" name="Rounded Rectangle 11"/>
          <p:cNvSpPr/>
          <p:nvPr/>
        </p:nvSpPr>
        <p:spPr>
          <a:xfrm>
            <a:off x="8478254" y="3358615"/>
            <a:ext cx="2664228" cy="433136"/>
          </a:xfrm>
          <a:custGeom>
            <a:avLst/>
            <a:gdLst/>
            <a:ahLst/>
            <a:cxnLst/>
            <a:rect l="0" t="0" r="0" b="0"/>
            <a:pathLst>
              <a:path w="974557" h="433136">
                <a:moveTo>
                  <a:pt x="0" y="378994"/>
                </a:moveTo>
                <a:cubicBezTo>
                  <a:pt x="0" y="408899"/>
                  <a:pt x="24237" y="433136"/>
                  <a:pt x="54142" y="433136"/>
                </a:cubicBezTo>
                <a:lnTo>
                  <a:pt x="920415" y="433136"/>
                </a:lnTo>
                <a:cubicBezTo>
                  <a:pt x="950320" y="433136"/>
                  <a:pt x="974557" y="408899"/>
                  <a:pt x="974557" y="378994"/>
                </a:cubicBezTo>
                <a:lnTo>
                  <a:pt x="974557" y="54142"/>
                </a:lnTo>
                <a:cubicBezTo>
                  <a:pt x="974557" y="24237"/>
                  <a:pt x="950320" y="0"/>
                  <a:pt x="920415" y="0"/>
                </a:cubicBezTo>
                <a:lnTo>
                  <a:pt x="54142" y="0"/>
                </a:lnTo>
                <a:cubicBezTo>
                  <a:pt x="24237" y="0"/>
                  <a:pt x="0" y="24237"/>
                  <a:pt x="0" y="54142"/>
                </a:cubicBezTo>
                <a:lnTo>
                  <a:pt x="0" y="378994"/>
                </a:lnTo>
              </a:path>
            </a:pathLst>
          </a:custGeom>
          <a:solidFill>
            <a:srgbClr val="FFD9D8"/>
          </a:solidFill>
          <a:ln>
            <a:noFill/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3" name="Rounded Rectangle 12"/>
          <p:cNvSpPr/>
          <p:nvPr/>
        </p:nvSpPr>
        <p:spPr>
          <a:xfrm>
            <a:off x="8502151" y="3990272"/>
            <a:ext cx="1167228" cy="342899"/>
          </a:xfrm>
          <a:custGeom>
            <a:avLst/>
            <a:gdLst/>
            <a:ahLst/>
            <a:cxnLst/>
            <a:rect l="0" t="0" r="0" b="0"/>
            <a:pathLst>
              <a:path w="1191126" h="433136">
                <a:moveTo>
                  <a:pt x="0" y="378994"/>
                </a:moveTo>
                <a:cubicBezTo>
                  <a:pt x="0" y="408899"/>
                  <a:pt x="24237" y="433136"/>
                  <a:pt x="54142" y="433136"/>
                </a:cubicBezTo>
                <a:lnTo>
                  <a:pt x="1136984" y="433136"/>
                </a:lnTo>
                <a:cubicBezTo>
                  <a:pt x="1166888" y="433136"/>
                  <a:pt x="1191126" y="408899"/>
                  <a:pt x="1191126" y="378994"/>
                </a:cubicBezTo>
                <a:lnTo>
                  <a:pt x="1191126" y="54142"/>
                </a:lnTo>
                <a:cubicBezTo>
                  <a:pt x="1191126" y="24237"/>
                  <a:pt x="1166888" y="0"/>
                  <a:pt x="1136984" y="0"/>
                </a:cubicBezTo>
                <a:lnTo>
                  <a:pt x="54142" y="0"/>
                </a:lnTo>
                <a:cubicBezTo>
                  <a:pt x="24237" y="0"/>
                  <a:pt x="0" y="24237"/>
                  <a:pt x="0" y="54142"/>
                </a:cubicBezTo>
                <a:lnTo>
                  <a:pt x="0" y="378994"/>
                </a:lnTo>
              </a:path>
            </a:pathLst>
          </a:custGeom>
          <a:solidFill>
            <a:srgbClr val="FFD9D8"/>
          </a:solidFill>
          <a:ln>
            <a:noFill/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4" name="Rounded Rectangle 13"/>
          <p:cNvSpPr/>
          <p:nvPr/>
        </p:nvSpPr>
        <p:spPr>
          <a:xfrm>
            <a:off x="8478253" y="4441457"/>
            <a:ext cx="1966646" cy="752712"/>
          </a:xfrm>
          <a:custGeom>
            <a:avLst/>
            <a:gdLst/>
            <a:ahLst/>
            <a:cxnLst/>
            <a:rect l="0" t="0" r="0" b="0"/>
            <a:pathLst>
              <a:path w="1299410" h="433136">
                <a:moveTo>
                  <a:pt x="0" y="378994"/>
                </a:moveTo>
                <a:cubicBezTo>
                  <a:pt x="0" y="408899"/>
                  <a:pt x="24237" y="433136"/>
                  <a:pt x="54142" y="433136"/>
                </a:cubicBezTo>
                <a:lnTo>
                  <a:pt x="1245268" y="433136"/>
                </a:lnTo>
                <a:cubicBezTo>
                  <a:pt x="1275172" y="433136"/>
                  <a:pt x="1299410" y="408899"/>
                  <a:pt x="1299410" y="378994"/>
                </a:cubicBezTo>
                <a:lnTo>
                  <a:pt x="1299410" y="54142"/>
                </a:lnTo>
                <a:cubicBezTo>
                  <a:pt x="1299410" y="24237"/>
                  <a:pt x="1275172" y="0"/>
                  <a:pt x="1245268" y="0"/>
                </a:cubicBezTo>
                <a:lnTo>
                  <a:pt x="54142" y="0"/>
                </a:lnTo>
                <a:cubicBezTo>
                  <a:pt x="24237" y="0"/>
                  <a:pt x="0" y="24237"/>
                  <a:pt x="0" y="54142"/>
                </a:cubicBezTo>
                <a:lnTo>
                  <a:pt x="0" y="378994"/>
                </a:lnTo>
              </a:path>
            </a:pathLst>
          </a:custGeom>
          <a:solidFill>
            <a:srgbClr val="FFD9D8"/>
          </a:solidFill>
          <a:ln>
            <a:noFill/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5" name="Rounded Rectangle 14"/>
          <p:cNvSpPr/>
          <p:nvPr/>
        </p:nvSpPr>
        <p:spPr>
          <a:xfrm>
            <a:off x="5031206" y="3791753"/>
            <a:ext cx="324852" cy="9023"/>
          </a:xfrm>
          <a:custGeom>
            <a:avLst/>
            <a:gdLst/>
            <a:ahLst/>
            <a:cxnLst/>
            <a:rect l="0" t="0" r="0" b="0"/>
            <a:pathLst>
              <a:path w="324852" h="9023">
                <a:moveTo>
                  <a:pt x="324852" y="0"/>
                </a:moveTo>
                <a:lnTo>
                  <a:pt x="0" y="0"/>
                </a:lnTo>
              </a:path>
            </a:pathLst>
          </a:custGeom>
          <a:noFill/>
          <a:ln w="13535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6" name="Rounded Rectangle 15"/>
          <p:cNvSpPr/>
          <p:nvPr/>
        </p:nvSpPr>
        <p:spPr>
          <a:xfrm>
            <a:off x="6619374" y="3791753"/>
            <a:ext cx="324852" cy="9023"/>
          </a:xfrm>
          <a:custGeom>
            <a:avLst/>
            <a:gdLst/>
            <a:ahLst/>
            <a:cxnLst/>
            <a:rect l="0" t="0" r="0" b="0"/>
            <a:pathLst>
              <a:path w="324852" h="9023">
                <a:moveTo>
                  <a:pt x="0" y="0"/>
                </a:moveTo>
                <a:lnTo>
                  <a:pt x="324852" y="0"/>
                </a:lnTo>
              </a:path>
            </a:pathLst>
          </a:custGeom>
          <a:noFill/>
          <a:ln w="13535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9" name="TextBox 18"/>
          <p:cNvSpPr txBox="1"/>
          <p:nvPr/>
        </p:nvSpPr>
        <p:spPr>
          <a:xfrm>
            <a:off x="2672739" y="3038546"/>
            <a:ext cx="806439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b="1" dirty="0">
                <a:solidFill>
                  <a:srgbClr val="000000"/>
                </a:solidFill>
                <a:latin typeface="Shantell Sans"/>
              </a:rPr>
              <a:t>Backend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94875" y="3471683"/>
            <a:ext cx="6842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/>
            <a:r>
              <a:rPr b="1" dirty="0">
                <a:solidFill>
                  <a:srgbClr val="000000"/>
                </a:solidFill>
                <a:latin typeface="Shantell Sans"/>
              </a:rPr>
              <a:t>AI/ML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604586" y="3462659"/>
            <a:ext cx="3376882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b="1" dirty="0">
                <a:solidFill>
                  <a:srgbClr val="000000"/>
                </a:solidFill>
                <a:latin typeface="Shantell Sans"/>
              </a:rPr>
              <a:t>Prototype</a:t>
            </a:r>
            <a:r>
              <a:rPr lang="en-US" b="1" dirty="0">
                <a:solidFill>
                  <a:srgbClr val="000000"/>
                </a:solidFill>
                <a:latin typeface="Shantell Sans"/>
              </a:rPr>
              <a:t>  </a:t>
            </a:r>
            <a:r>
              <a:rPr b="1" dirty="0">
                <a:solidFill>
                  <a:srgbClr val="000000"/>
                </a:solidFill>
                <a:latin typeface="Shantell Sans"/>
              </a:rPr>
              <a:t>Development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11078" y="2318530"/>
            <a:ext cx="1416173" cy="83099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b="1" dirty="0">
                <a:solidFill>
                  <a:srgbClr val="000000"/>
                </a:solidFill>
                <a:latin typeface="Shantell Sans"/>
              </a:rPr>
              <a:t>Requirement
Gathering </a:t>
            </a:r>
            <a:r>
              <a:rPr lang="en-US" b="1" dirty="0">
                <a:solidFill>
                  <a:srgbClr val="000000"/>
                </a:solidFill>
                <a:latin typeface="Shantell Sans"/>
              </a:rPr>
              <a:t>&amp; </a:t>
            </a:r>
            <a:r>
              <a:rPr b="1" dirty="0">
                <a:solidFill>
                  <a:srgbClr val="000000"/>
                </a:solidFill>
                <a:latin typeface="Shantell Sans"/>
              </a:rPr>
              <a:t>Analysis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13087" y="3680323"/>
            <a:ext cx="1227195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b="1" dirty="0">
                <a:solidFill>
                  <a:srgbClr val="000000"/>
                </a:solidFill>
                <a:latin typeface="Shantell Sans"/>
              </a:rPr>
              <a:t>Technologies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26637" y="3607669"/>
            <a:ext cx="922112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b="1" dirty="0">
                <a:solidFill>
                  <a:srgbClr val="000000"/>
                </a:solidFill>
                <a:latin typeface="Shantell Sans"/>
              </a:rPr>
              <a:t>Technical
Approach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73746" y="4424095"/>
            <a:ext cx="1253998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b="1" dirty="0">
                <a:solidFill>
                  <a:srgbClr val="000000"/>
                </a:solidFill>
                <a:latin typeface="Shantell Sans"/>
              </a:rPr>
              <a:t>Maps &amp; Geo-
location APIs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52512" y="3727684"/>
            <a:ext cx="1287212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b="1" dirty="0">
                <a:solidFill>
                  <a:srgbClr val="000000"/>
                </a:solidFill>
                <a:latin typeface="Shantell Sans"/>
              </a:rPr>
              <a:t>Methodology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604586" y="4004080"/>
            <a:ext cx="253274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b="1" dirty="0">
                <a:solidFill>
                  <a:srgbClr val="000000"/>
                </a:solidFill>
                <a:latin typeface="Shantell Sans"/>
              </a:rPr>
              <a:t>AI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55480" y="2605409"/>
            <a:ext cx="1623651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b="1" dirty="0">
                <a:solidFill>
                  <a:srgbClr val="000000"/>
                </a:solidFill>
                <a:latin typeface="Shantell Sans"/>
              </a:rPr>
              <a:t>Mobile/web App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37004" y="3995876"/>
            <a:ext cx="266098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b="1" dirty="0">
                <a:solidFill>
                  <a:srgbClr val="000000"/>
                </a:solidFill>
                <a:latin typeface="Shantell Sans"/>
              </a:rPr>
              <a:t>VR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04586" y="4545501"/>
            <a:ext cx="168308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b="1" dirty="0">
                <a:solidFill>
                  <a:srgbClr val="000000"/>
                </a:solidFill>
                <a:latin typeface="Shantell Sans"/>
              </a:rPr>
              <a:t>Testing, Feedback
&amp; Deployment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55761" y="844527"/>
            <a:ext cx="622270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2400" b="1" dirty="0">
                <a:latin typeface="Shantell Sans"/>
              </a:rPr>
              <a:t>Technical Approach for Project Development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026091" y="1841099"/>
            <a:ext cx="1481328" cy="1185062"/>
          </a:xfrm>
          <a:custGeom>
            <a:avLst/>
            <a:gdLst/>
            <a:ahLst/>
            <a:cxnLst/>
            <a:rect l="0" t="0" r="0" b="0"/>
            <a:pathLst>
              <a:path w="1481328" h="1185062">
                <a:moveTo>
                  <a:pt x="592531" y="592531"/>
                </a:moveTo>
                <a:cubicBezTo>
                  <a:pt x="592531" y="756152"/>
                  <a:pt x="459886" y="888796"/>
                  <a:pt x="296265" y="888796"/>
                </a:cubicBezTo>
                <a:cubicBezTo>
                  <a:pt x="132644" y="888796"/>
                  <a:pt x="0" y="756152"/>
                  <a:pt x="0" y="592531"/>
                </a:cubicBezTo>
                <a:cubicBezTo>
                  <a:pt x="0" y="428910"/>
                  <a:pt x="132644" y="296265"/>
                  <a:pt x="296265" y="296265"/>
                </a:cubicBezTo>
                <a:cubicBezTo>
                  <a:pt x="459886" y="296265"/>
                  <a:pt x="592531" y="428910"/>
                  <a:pt x="592531" y="592531"/>
                </a:cubicBezTo>
                <a:moveTo>
                  <a:pt x="1481328" y="444398"/>
                </a:moveTo>
                <a:lnTo>
                  <a:pt x="1481328" y="0"/>
                </a:lnTo>
                <a:lnTo>
                  <a:pt x="296265" y="0"/>
                </a:lnTo>
                <a:lnTo>
                  <a:pt x="296265" y="296265"/>
                </a:lnTo>
                <a:cubicBezTo>
                  <a:pt x="459886" y="296265"/>
                  <a:pt x="592531" y="428910"/>
                  <a:pt x="592531" y="592531"/>
                </a:cubicBezTo>
                <a:cubicBezTo>
                  <a:pt x="592531" y="756152"/>
                  <a:pt x="459886" y="888796"/>
                  <a:pt x="296265" y="888796"/>
                </a:cubicBezTo>
                <a:lnTo>
                  <a:pt x="296265" y="1185062"/>
                </a:lnTo>
                <a:lnTo>
                  <a:pt x="740664" y="1185062"/>
                </a:lnTo>
                <a:lnTo>
                  <a:pt x="740664" y="444398"/>
                </a:lnTo>
                <a:lnTo>
                  <a:pt x="1481328" y="444398"/>
                </a:lnTo>
              </a:path>
            </a:pathLst>
          </a:custGeom>
          <a:solidFill>
            <a:srgbClr val="E9FFB9"/>
          </a:solidFill>
          <a:ln>
            <a:noFill/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3" name="Rounded Rectangle 2"/>
          <p:cNvSpPr/>
          <p:nvPr/>
        </p:nvSpPr>
        <p:spPr>
          <a:xfrm>
            <a:off x="4026091" y="1841099"/>
            <a:ext cx="1481328" cy="1185062"/>
          </a:xfrm>
          <a:custGeom>
            <a:avLst/>
            <a:gdLst/>
            <a:ahLst/>
            <a:cxnLst/>
            <a:rect l="0" t="0" r="0" b="0"/>
            <a:pathLst>
              <a:path w="1481328" h="1185062">
                <a:moveTo>
                  <a:pt x="592531" y="592531"/>
                </a:moveTo>
                <a:cubicBezTo>
                  <a:pt x="592531" y="756154"/>
                  <a:pt x="459888" y="888796"/>
                  <a:pt x="296265" y="888796"/>
                </a:cubicBezTo>
                <a:cubicBezTo>
                  <a:pt x="132642" y="888796"/>
                  <a:pt x="0" y="756154"/>
                  <a:pt x="0" y="592531"/>
                </a:cubicBezTo>
                <a:cubicBezTo>
                  <a:pt x="0" y="428907"/>
                  <a:pt x="132642" y="296265"/>
                  <a:pt x="296265" y="296265"/>
                </a:cubicBezTo>
                <a:cubicBezTo>
                  <a:pt x="459888" y="296265"/>
                  <a:pt x="592531" y="428907"/>
                  <a:pt x="592531" y="592531"/>
                </a:cubicBezTo>
                <a:close/>
                <a:moveTo>
                  <a:pt x="1481328" y="444398"/>
                </a:moveTo>
                <a:lnTo>
                  <a:pt x="1481328" y="0"/>
                </a:lnTo>
                <a:lnTo>
                  <a:pt x="296265" y="0"/>
                </a:lnTo>
                <a:lnTo>
                  <a:pt x="296265" y="296265"/>
                </a:lnTo>
                <a:cubicBezTo>
                  <a:pt x="459888" y="296265"/>
                  <a:pt x="592531" y="428907"/>
                  <a:pt x="592531" y="592531"/>
                </a:cubicBezTo>
                <a:cubicBezTo>
                  <a:pt x="592531" y="756154"/>
                  <a:pt x="459888" y="888796"/>
                  <a:pt x="296265" y="888796"/>
                </a:cubicBezTo>
                <a:lnTo>
                  <a:pt x="296265" y="1185062"/>
                </a:lnTo>
                <a:lnTo>
                  <a:pt x="740664" y="1185062"/>
                </a:lnTo>
                <a:lnTo>
                  <a:pt x="740664" y="444398"/>
                </a:lnTo>
                <a:lnTo>
                  <a:pt x="1481328" y="444398"/>
                </a:lnTo>
                <a:close/>
              </a:path>
            </a:pathLst>
          </a:custGeom>
          <a:noFill/>
          <a:ln w="12344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4" name="Rounded Rectangle 3"/>
          <p:cNvSpPr/>
          <p:nvPr/>
        </p:nvSpPr>
        <p:spPr>
          <a:xfrm>
            <a:off x="6593726" y="1841099"/>
            <a:ext cx="1481328" cy="1185062"/>
          </a:xfrm>
          <a:custGeom>
            <a:avLst/>
            <a:gdLst/>
            <a:ahLst/>
            <a:cxnLst/>
            <a:rect l="0" t="0" r="0" b="0"/>
            <a:pathLst>
              <a:path w="1481328" h="1185062">
                <a:moveTo>
                  <a:pt x="888796" y="592531"/>
                </a:moveTo>
                <a:cubicBezTo>
                  <a:pt x="888796" y="756152"/>
                  <a:pt x="1021441" y="888796"/>
                  <a:pt x="1185062" y="888796"/>
                </a:cubicBezTo>
                <a:cubicBezTo>
                  <a:pt x="1348683" y="888796"/>
                  <a:pt x="1481328" y="756152"/>
                  <a:pt x="1481328" y="592531"/>
                </a:cubicBezTo>
                <a:cubicBezTo>
                  <a:pt x="1481328" y="428910"/>
                  <a:pt x="1348683" y="296265"/>
                  <a:pt x="1185062" y="296265"/>
                </a:cubicBezTo>
                <a:cubicBezTo>
                  <a:pt x="1021441" y="296265"/>
                  <a:pt x="888796" y="428910"/>
                  <a:pt x="888796" y="592531"/>
                </a:cubicBezTo>
                <a:moveTo>
                  <a:pt x="0" y="444398"/>
                </a:moveTo>
                <a:lnTo>
                  <a:pt x="0" y="0"/>
                </a:lnTo>
                <a:lnTo>
                  <a:pt x="1185062" y="0"/>
                </a:lnTo>
                <a:lnTo>
                  <a:pt x="1185062" y="296265"/>
                </a:lnTo>
                <a:cubicBezTo>
                  <a:pt x="1021441" y="296265"/>
                  <a:pt x="888796" y="428910"/>
                  <a:pt x="888796" y="592531"/>
                </a:cubicBezTo>
                <a:cubicBezTo>
                  <a:pt x="888796" y="756152"/>
                  <a:pt x="1021441" y="888796"/>
                  <a:pt x="1185062" y="888796"/>
                </a:cubicBezTo>
                <a:lnTo>
                  <a:pt x="1185062" y="1185062"/>
                </a:lnTo>
                <a:lnTo>
                  <a:pt x="740664" y="1185062"/>
                </a:lnTo>
                <a:lnTo>
                  <a:pt x="740664" y="444398"/>
                </a:lnTo>
                <a:lnTo>
                  <a:pt x="0" y="444398"/>
                </a:lnTo>
              </a:path>
            </a:pathLst>
          </a:custGeom>
          <a:solidFill>
            <a:srgbClr val="C8FFE5"/>
          </a:solidFill>
          <a:ln>
            <a:noFill/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Rounded Rectangle 4"/>
          <p:cNvSpPr/>
          <p:nvPr/>
        </p:nvSpPr>
        <p:spPr>
          <a:xfrm>
            <a:off x="6593726" y="1841099"/>
            <a:ext cx="1481328" cy="1185062"/>
          </a:xfrm>
          <a:custGeom>
            <a:avLst/>
            <a:gdLst/>
            <a:ahLst/>
            <a:cxnLst/>
            <a:rect l="0" t="0" r="0" b="0"/>
            <a:pathLst>
              <a:path w="1481328" h="1185062">
                <a:moveTo>
                  <a:pt x="888796" y="592531"/>
                </a:moveTo>
                <a:cubicBezTo>
                  <a:pt x="888796" y="756154"/>
                  <a:pt x="1021439" y="888796"/>
                  <a:pt x="1185062" y="888796"/>
                </a:cubicBezTo>
                <a:cubicBezTo>
                  <a:pt x="1348685" y="888796"/>
                  <a:pt x="1481328" y="756154"/>
                  <a:pt x="1481328" y="592531"/>
                </a:cubicBezTo>
                <a:cubicBezTo>
                  <a:pt x="1481328" y="428907"/>
                  <a:pt x="1348685" y="296265"/>
                  <a:pt x="1185062" y="296265"/>
                </a:cubicBezTo>
                <a:cubicBezTo>
                  <a:pt x="1021439" y="296265"/>
                  <a:pt x="888796" y="428907"/>
                  <a:pt x="888796" y="592531"/>
                </a:cubicBezTo>
                <a:close/>
                <a:moveTo>
                  <a:pt x="0" y="444398"/>
                </a:moveTo>
                <a:lnTo>
                  <a:pt x="0" y="0"/>
                </a:lnTo>
                <a:lnTo>
                  <a:pt x="1185062" y="0"/>
                </a:lnTo>
                <a:lnTo>
                  <a:pt x="1185062" y="296265"/>
                </a:lnTo>
                <a:cubicBezTo>
                  <a:pt x="1021439" y="296265"/>
                  <a:pt x="888796" y="428907"/>
                  <a:pt x="888796" y="592531"/>
                </a:cubicBezTo>
                <a:cubicBezTo>
                  <a:pt x="888796" y="756154"/>
                  <a:pt x="1021439" y="888796"/>
                  <a:pt x="1185062" y="888796"/>
                </a:cubicBezTo>
                <a:lnTo>
                  <a:pt x="1185062" y="1185062"/>
                </a:lnTo>
                <a:lnTo>
                  <a:pt x="740664" y="1185062"/>
                </a:lnTo>
                <a:lnTo>
                  <a:pt x="740664" y="444398"/>
                </a:lnTo>
                <a:lnTo>
                  <a:pt x="0" y="444398"/>
                </a:lnTo>
                <a:close/>
              </a:path>
            </a:pathLst>
          </a:custGeom>
          <a:noFill/>
          <a:ln w="12344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6" name="Rounded Rectangle 5"/>
          <p:cNvSpPr/>
          <p:nvPr/>
        </p:nvSpPr>
        <p:spPr>
          <a:xfrm>
            <a:off x="4026091" y="4112468"/>
            <a:ext cx="1481328" cy="1185062"/>
          </a:xfrm>
          <a:custGeom>
            <a:avLst/>
            <a:gdLst/>
            <a:ahLst/>
            <a:cxnLst/>
            <a:rect l="0" t="0" r="0" b="0"/>
            <a:pathLst>
              <a:path w="1481328" h="1185062">
                <a:moveTo>
                  <a:pt x="592531" y="592531"/>
                </a:moveTo>
                <a:cubicBezTo>
                  <a:pt x="592531" y="428910"/>
                  <a:pt x="459886" y="296265"/>
                  <a:pt x="296265" y="296265"/>
                </a:cubicBezTo>
                <a:cubicBezTo>
                  <a:pt x="132644" y="296265"/>
                  <a:pt x="0" y="428910"/>
                  <a:pt x="0" y="592531"/>
                </a:cubicBezTo>
                <a:cubicBezTo>
                  <a:pt x="0" y="756152"/>
                  <a:pt x="132644" y="888796"/>
                  <a:pt x="296265" y="888796"/>
                </a:cubicBezTo>
                <a:cubicBezTo>
                  <a:pt x="459886" y="888796"/>
                  <a:pt x="592531" y="756152"/>
                  <a:pt x="592531" y="592531"/>
                </a:cubicBezTo>
                <a:moveTo>
                  <a:pt x="1481328" y="740664"/>
                </a:moveTo>
                <a:lnTo>
                  <a:pt x="1481328" y="1185062"/>
                </a:lnTo>
                <a:lnTo>
                  <a:pt x="296265" y="1185062"/>
                </a:lnTo>
                <a:lnTo>
                  <a:pt x="296265" y="888796"/>
                </a:lnTo>
                <a:cubicBezTo>
                  <a:pt x="459886" y="888796"/>
                  <a:pt x="592531" y="756152"/>
                  <a:pt x="592531" y="592531"/>
                </a:cubicBezTo>
                <a:cubicBezTo>
                  <a:pt x="592531" y="428910"/>
                  <a:pt x="459886" y="296265"/>
                  <a:pt x="296265" y="296265"/>
                </a:cubicBezTo>
                <a:lnTo>
                  <a:pt x="296265" y="0"/>
                </a:lnTo>
                <a:lnTo>
                  <a:pt x="740664" y="0"/>
                </a:lnTo>
                <a:lnTo>
                  <a:pt x="740664" y="740664"/>
                </a:lnTo>
                <a:lnTo>
                  <a:pt x="1481328" y="740664"/>
                </a:lnTo>
              </a:path>
            </a:pathLst>
          </a:custGeom>
          <a:solidFill>
            <a:srgbClr val="FFF8B6"/>
          </a:solidFill>
          <a:ln>
            <a:noFill/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7" name="Rounded Rectangle 6"/>
          <p:cNvSpPr/>
          <p:nvPr/>
        </p:nvSpPr>
        <p:spPr>
          <a:xfrm>
            <a:off x="4026091" y="4112468"/>
            <a:ext cx="1481328" cy="1185062"/>
          </a:xfrm>
          <a:custGeom>
            <a:avLst/>
            <a:gdLst/>
            <a:ahLst/>
            <a:cxnLst/>
            <a:rect l="0" t="0" r="0" b="0"/>
            <a:pathLst>
              <a:path w="1481328" h="1185062">
                <a:moveTo>
                  <a:pt x="592531" y="592531"/>
                </a:moveTo>
                <a:cubicBezTo>
                  <a:pt x="592531" y="428907"/>
                  <a:pt x="459888" y="296265"/>
                  <a:pt x="296265" y="296265"/>
                </a:cubicBezTo>
                <a:cubicBezTo>
                  <a:pt x="132643" y="296265"/>
                  <a:pt x="0" y="428907"/>
                  <a:pt x="0" y="592531"/>
                </a:cubicBezTo>
                <a:cubicBezTo>
                  <a:pt x="0" y="756154"/>
                  <a:pt x="132642" y="888796"/>
                  <a:pt x="296265" y="888796"/>
                </a:cubicBezTo>
                <a:cubicBezTo>
                  <a:pt x="459888" y="888796"/>
                  <a:pt x="592531" y="756154"/>
                  <a:pt x="592531" y="592531"/>
                </a:cubicBezTo>
                <a:close/>
                <a:moveTo>
                  <a:pt x="1481328" y="740664"/>
                </a:moveTo>
                <a:lnTo>
                  <a:pt x="1481328" y="1185062"/>
                </a:lnTo>
                <a:lnTo>
                  <a:pt x="296265" y="1185062"/>
                </a:lnTo>
                <a:lnTo>
                  <a:pt x="296265" y="888796"/>
                </a:lnTo>
                <a:cubicBezTo>
                  <a:pt x="459888" y="888796"/>
                  <a:pt x="592531" y="756154"/>
                  <a:pt x="592531" y="592531"/>
                </a:cubicBezTo>
                <a:cubicBezTo>
                  <a:pt x="592531" y="428907"/>
                  <a:pt x="459888" y="296265"/>
                  <a:pt x="296265" y="296265"/>
                </a:cubicBezTo>
                <a:lnTo>
                  <a:pt x="296265" y="0"/>
                </a:lnTo>
                <a:lnTo>
                  <a:pt x="740664" y="0"/>
                </a:lnTo>
                <a:lnTo>
                  <a:pt x="740664" y="740664"/>
                </a:lnTo>
                <a:lnTo>
                  <a:pt x="1481328" y="740664"/>
                </a:lnTo>
                <a:close/>
              </a:path>
            </a:pathLst>
          </a:custGeom>
          <a:noFill/>
          <a:ln w="12344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8" name="Rounded Rectangle 7"/>
          <p:cNvSpPr/>
          <p:nvPr/>
        </p:nvSpPr>
        <p:spPr>
          <a:xfrm>
            <a:off x="6593726" y="4112468"/>
            <a:ext cx="1481328" cy="1185062"/>
          </a:xfrm>
          <a:custGeom>
            <a:avLst/>
            <a:gdLst/>
            <a:ahLst/>
            <a:cxnLst/>
            <a:rect l="0" t="0" r="0" b="0"/>
            <a:pathLst>
              <a:path w="1481328" h="1185062">
                <a:moveTo>
                  <a:pt x="888796" y="592531"/>
                </a:moveTo>
                <a:cubicBezTo>
                  <a:pt x="888796" y="428910"/>
                  <a:pt x="1021441" y="296265"/>
                  <a:pt x="1185062" y="296265"/>
                </a:cubicBezTo>
                <a:cubicBezTo>
                  <a:pt x="1348683" y="296265"/>
                  <a:pt x="1481328" y="428910"/>
                  <a:pt x="1481328" y="592531"/>
                </a:cubicBezTo>
                <a:cubicBezTo>
                  <a:pt x="1481328" y="756152"/>
                  <a:pt x="1348683" y="888796"/>
                  <a:pt x="1185062" y="888796"/>
                </a:cubicBezTo>
                <a:cubicBezTo>
                  <a:pt x="1021441" y="888796"/>
                  <a:pt x="888796" y="756152"/>
                  <a:pt x="888796" y="592531"/>
                </a:cubicBezTo>
                <a:moveTo>
                  <a:pt x="0" y="740664"/>
                </a:moveTo>
                <a:lnTo>
                  <a:pt x="0" y="1185062"/>
                </a:lnTo>
                <a:lnTo>
                  <a:pt x="1185062" y="1185062"/>
                </a:lnTo>
                <a:lnTo>
                  <a:pt x="1185062" y="888796"/>
                </a:lnTo>
                <a:cubicBezTo>
                  <a:pt x="1021441" y="888796"/>
                  <a:pt x="888796" y="756152"/>
                  <a:pt x="888796" y="592531"/>
                </a:cubicBezTo>
                <a:cubicBezTo>
                  <a:pt x="888796" y="428910"/>
                  <a:pt x="1021441" y="296265"/>
                  <a:pt x="1185062" y="296265"/>
                </a:cubicBezTo>
                <a:lnTo>
                  <a:pt x="1185062" y="0"/>
                </a:lnTo>
                <a:lnTo>
                  <a:pt x="740664" y="0"/>
                </a:lnTo>
                <a:lnTo>
                  <a:pt x="740664" y="740664"/>
                </a:lnTo>
                <a:lnTo>
                  <a:pt x="0" y="740664"/>
                </a:lnTo>
              </a:path>
            </a:pathLst>
          </a:custGeom>
          <a:solidFill>
            <a:srgbClr val="D1F4FF"/>
          </a:solidFill>
          <a:ln>
            <a:noFill/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9" name="Rounded Rectangle 8"/>
          <p:cNvSpPr/>
          <p:nvPr/>
        </p:nvSpPr>
        <p:spPr>
          <a:xfrm>
            <a:off x="6593726" y="4112468"/>
            <a:ext cx="1481328" cy="1185062"/>
          </a:xfrm>
          <a:custGeom>
            <a:avLst/>
            <a:gdLst/>
            <a:ahLst/>
            <a:cxnLst/>
            <a:rect l="0" t="0" r="0" b="0"/>
            <a:pathLst>
              <a:path w="1481328" h="1185062">
                <a:moveTo>
                  <a:pt x="888796" y="592531"/>
                </a:moveTo>
                <a:cubicBezTo>
                  <a:pt x="888796" y="428907"/>
                  <a:pt x="1021439" y="296265"/>
                  <a:pt x="1185062" y="296265"/>
                </a:cubicBezTo>
                <a:cubicBezTo>
                  <a:pt x="1348685" y="296265"/>
                  <a:pt x="1481328" y="428908"/>
                  <a:pt x="1481328" y="592531"/>
                </a:cubicBezTo>
                <a:cubicBezTo>
                  <a:pt x="1481328" y="756154"/>
                  <a:pt x="1348685" y="888796"/>
                  <a:pt x="1185062" y="888796"/>
                </a:cubicBezTo>
                <a:cubicBezTo>
                  <a:pt x="1021439" y="888796"/>
                  <a:pt x="888796" y="756154"/>
                  <a:pt x="888796" y="592531"/>
                </a:cubicBezTo>
                <a:close/>
                <a:moveTo>
                  <a:pt x="0" y="740664"/>
                </a:moveTo>
                <a:lnTo>
                  <a:pt x="0" y="1185062"/>
                </a:lnTo>
                <a:lnTo>
                  <a:pt x="1185062" y="1185062"/>
                </a:lnTo>
                <a:lnTo>
                  <a:pt x="1185062" y="888796"/>
                </a:lnTo>
                <a:cubicBezTo>
                  <a:pt x="1021439" y="888796"/>
                  <a:pt x="888796" y="756154"/>
                  <a:pt x="888796" y="592531"/>
                </a:cubicBezTo>
                <a:cubicBezTo>
                  <a:pt x="888796" y="428907"/>
                  <a:pt x="1021439" y="296265"/>
                  <a:pt x="1185062" y="296265"/>
                </a:cubicBezTo>
                <a:lnTo>
                  <a:pt x="1185062" y="0"/>
                </a:lnTo>
                <a:lnTo>
                  <a:pt x="740664" y="0"/>
                </a:lnTo>
                <a:lnTo>
                  <a:pt x="740664" y="740664"/>
                </a:lnTo>
                <a:lnTo>
                  <a:pt x="0" y="740664"/>
                </a:lnTo>
                <a:close/>
              </a:path>
            </a:pathLst>
          </a:custGeom>
          <a:noFill/>
          <a:ln w="12344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0" name="Rounded Rectangle 9"/>
          <p:cNvSpPr/>
          <p:nvPr/>
        </p:nvSpPr>
        <p:spPr>
          <a:xfrm>
            <a:off x="4717377" y="2236120"/>
            <a:ext cx="2666390" cy="2666390"/>
          </a:xfrm>
          <a:custGeom>
            <a:avLst/>
            <a:gdLst/>
            <a:ahLst/>
            <a:cxnLst/>
            <a:rect l="0" t="0" r="0" b="0"/>
            <a:pathLst>
              <a:path w="2666390" h="2666390">
                <a:moveTo>
                  <a:pt x="1333195" y="0"/>
                </a:moveTo>
                <a:lnTo>
                  <a:pt x="1333195" y="1333195"/>
                </a:lnTo>
                <a:moveTo>
                  <a:pt x="1333195" y="1333195"/>
                </a:moveTo>
                <a:lnTo>
                  <a:pt x="1333195" y="2666390"/>
                </a:lnTo>
                <a:moveTo>
                  <a:pt x="1333195" y="1333195"/>
                </a:moveTo>
                <a:lnTo>
                  <a:pt x="0" y="1333195"/>
                </a:lnTo>
                <a:moveTo>
                  <a:pt x="1333195" y="1333195"/>
                </a:moveTo>
                <a:lnTo>
                  <a:pt x="2666390" y="1333195"/>
                </a:lnTo>
              </a:path>
            </a:pathLst>
          </a:custGeom>
          <a:noFill/>
          <a:ln w="12344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1" name="TextBox 10"/>
          <p:cNvSpPr txBox="1"/>
          <p:nvPr/>
        </p:nvSpPr>
        <p:spPr>
          <a:xfrm>
            <a:off x="8328182" y="4842837"/>
            <a:ext cx="1343060" cy="8617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400" dirty="0">
                <a:solidFill>
                  <a:srgbClr val="484848"/>
                </a:solidFill>
                <a:latin typeface="Shantell Sans"/>
              </a:rPr>
              <a:t>Data authenticity
partnerships
improve feasibility
but not viability.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58975" y="2215298"/>
            <a:ext cx="1145634" cy="107721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400" dirty="0">
                <a:solidFill>
                  <a:srgbClr val="484848"/>
                </a:solidFill>
                <a:latin typeface="Shantell Sans"/>
              </a:rPr>
              <a:t>Scalable
technology
ensures high
feasibility and
viability.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73485" y="2340635"/>
            <a:ext cx="97784" cy="2308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500" dirty="0">
                <a:solidFill>
                  <a:srgbClr val="484848"/>
                </a:solidFill>
                <a:latin typeface="Shantell Sans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58975" y="1638822"/>
            <a:ext cx="944874" cy="4924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600" b="1" dirty="0">
                <a:solidFill>
                  <a:srgbClr val="3CC583"/>
                </a:solidFill>
                <a:latin typeface="Shantell Sans"/>
              </a:rPr>
              <a:t>Scalable
technology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29896" y="2340635"/>
            <a:ext cx="97784" cy="2308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500" dirty="0">
                <a:solidFill>
                  <a:srgbClr val="484848"/>
                </a:solidFill>
                <a:latin typeface="Shantell Sans"/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34578" y="4092717"/>
            <a:ext cx="1177503" cy="4924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600" b="1" dirty="0">
                <a:solidFill>
                  <a:srgbClr val="E0CB15"/>
                </a:solidFill>
                <a:latin typeface="Shantell Sans"/>
              </a:rPr>
              <a:t>Rural internet
</a:t>
            </a:r>
            <a:r>
              <a:rPr lang="en-IN" sz="1600" b="1" dirty="0">
                <a:solidFill>
                  <a:srgbClr val="E0CB15"/>
                </a:solidFill>
                <a:latin typeface="Shantell Sans"/>
              </a:rPr>
              <a:t>limitations</a:t>
            </a:r>
            <a:endParaRPr sz="1600" b="1" dirty="0">
              <a:solidFill>
                <a:srgbClr val="E0CB15"/>
              </a:solidFill>
              <a:latin typeface="Shantell San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89025" y="3993962"/>
            <a:ext cx="1073692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600" b="1" dirty="0">
                <a:solidFill>
                  <a:srgbClr val="1EABDA"/>
                </a:solidFill>
                <a:latin typeface="Shantell Sans"/>
              </a:rPr>
              <a:t>Data
authenticity
partnerships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53399" y="1644577"/>
            <a:ext cx="1217321" cy="4924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600" b="1" dirty="0">
                <a:solidFill>
                  <a:srgbClr val="92BD39"/>
                </a:solidFill>
                <a:latin typeface="Shantell Sans"/>
              </a:rPr>
              <a:t>Digital literacy
workshops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70541" y="1204951"/>
            <a:ext cx="3392981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000" b="1" dirty="0">
                <a:solidFill>
                  <a:srgbClr val="484848"/>
                </a:solidFill>
                <a:latin typeface="Shantell Sans"/>
              </a:rPr>
              <a:t>Feasibility and Viability Analysis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20758" y="4586493"/>
            <a:ext cx="1291380" cy="8617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400" dirty="0">
                <a:solidFill>
                  <a:srgbClr val="484848"/>
                </a:solidFill>
                <a:latin typeface="Shantell Sans"/>
              </a:rPr>
              <a:t>Rural internet
limitations hinder
both feasibility
and viability.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73464" y="4612005"/>
            <a:ext cx="97784" cy="2308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500" dirty="0">
                <a:solidFill>
                  <a:srgbClr val="484848"/>
                </a:solidFill>
                <a:latin typeface="Shantell Sans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29896" y="4612005"/>
            <a:ext cx="97784" cy="2308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500" dirty="0">
                <a:solidFill>
                  <a:srgbClr val="484848"/>
                </a:solidFill>
                <a:latin typeface="Shantell Sans"/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62658" y="2236120"/>
            <a:ext cx="1408062" cy="107721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/>
            <a:r>
              <a:rPr sz="1400" dirty="0">
                <a:solidFill>
                  <a:srgbClr val="484848"/>
                </a:solidFill>
                <a:latin typeface="Shantell Sans"/>
              </a:rPr>
              <a:t>Digital literacy
workshops
enhance viability
despite low
feasibility.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235843" y="2771595"/>
            <a:ext cx="543153" cy="509132"/>
          </a:xfrm>
          <a:custGeom>
            <a:avLst/>
            <a:gdLst/>
            <a:ahLst/>
            <a:cxnLst/>
            <a:rect l="0" t="0" r="0" b="0"/>
            <a:pathLst>
              <a:path w="543153" h="509132">
                <a:moveTo>
                  <a:pt x="58290" y="315004"/>
                </a:moveTo>
                <a:cubicBezTo>
                  <a:pt x="58290" y="345642"/>
                  <a:pt x="83127" y="370480"/>
                  <a:pt x="113765" y="370480"/>
                </a:cubicBezTo>
                <a:cubicBezTo>
                  <a:pt x="144404" y="370480"/>
                  <a:pt x="169241" y="345642"/>
                  <a:pt x="169241" y="315004"/>
                </a:cubicBezTo>
                <a:cubicBezTo>
                  <a:pt x="169241" y="284366"/>
                  <a:pt x="144404" y="259528"/>
                  <a:pt x="113765" y="259528"/>
                </a:cubicBezTo>
                <a:cubicBezTo>
                  <a:pt x="83127" y="259528"/>
                  <a:pt x="58290" y="284366"/>
                  <a:pt x="58290" y="315004"/>
                </a:cubicBezTo>
                <a:moveTo>
                  <a:pt x="205139" y="462421"/>
                </a:moveTo>
                <a:cubicBezTo>
                  <a:pt x="191395" y="424223"/>
                  <a:pt x="155339" y="398607"/>
                  <a:pt x="114746" y="398199"/>
                </a:cubicBezTo>
                <a:cubicBezTo>
                  <a:pt x="74153" y="397792"/>
                  <a:pt x="37591" y="422680"/>
                  <a:pt x="23084" y="460594"/>
                </a:cubicBezTo>
                <a:moveTo>
                  <a:pt x="368628" y="315004"/>
                </a:moveTo>
                <a:cubicBezTo>
                  <a:pt x="368628" y="345642"/>
                  <a:pt x="393465" y="370480"/>
                  <a:pt x="424104" y="370480"/>
                </a:cubicBezTo>
                <a:cubicBezTo>
                  <a:pt x="454742" y="370480"/>
                  <a:pt x="479579" y="345642"/>
                  <a:pt x="479579" y="315004"/>
                </a:cubicBezTo>
                <a:cubicBezTo>
                  <a:pt x="479579" y="284366"/>
                  <a:pt x="454742" y="259528"/>
                  <a:pt x="424104" y="259528"/>
                </a:cubicBezTo>
                <a:cubicBezTo>
                  <a:pt x="393465" y="259528"/>
                  <a:pt x="368628" y="284366"/>
                  <a:pt x="368628" y="315004"/>
                </a:cubicBezTo>
                <a:moveTo>
                  <a:pt x="511774" y="453557"/>
                </a:moveTo>
                <a:cubicBezTo>
                  <a:pt x="496873" y="422965"/>
                  <a:pt x="467273" y="402200"/>
                  <a:pt x="433436" y="398600"/>
                </a:cubicBezTo>
                <a:cubicBezTo>
                  <a:pt x="424710" y="397912"/>
                  <a:pt x="415932" y="398343"/>
                  <a:pt x="407315" y="399884"/>
                </a:cubicBezTo>
                <a:moveTo>
                  <a:pt x="0" y="509132"/>
                </a:moveTo>
                <a:lnTo>
                  <a:pt x="543153" y="509132"/>
                </a:lnTo>
                <a:moveTo>
                  <a:pt x="442522" y="509132"/>
                </a:moveTo>
                <a:lnTo>
                  <a:pt x="282390" y="509132"/>
                </a:lnTo>
                <a:lnTo>
                  <a:pt x="261059" y="413043"/>
                </a:lnTo>
                <a:cubicBezTo>
                  <a:pt x="260251" y="409390"/>
                  <a:pt x="261143" y="405568"/>
                  <a:pt x="263485" y="402650"/>
                </a:cubicBezTo>
                <a:cubicBezTo>
                  <a:pt x="265827" y="399732"/>
                  <a:pt x="269366" y="398034"/>
                  <a:pt x="273107" y="398032"/>
                </a:cubicBezTo>
                <a:lnTo>
                  <a:pt x="398032" y="398032"/>
                </a:lnTo>
                <a:cubicBezTo>
                  <a:pt x="409602" y="398034"/>
                  <a:pt x="419618" y="406070"/>
                  <a:pt x="422129" y="417364"/>
                </a:cubicBezTo>
                <a:close/>
                <a:moveTo>
                  <a:pt x="259232" y="0"/>
                </a:moveTo>
                <a:lnTo>
                  <a:pt x="259232" y="98755"/>
                </a:lnTo>
                <a:moveTo>
                  <a:pt x="209854" y="172821"/>
                </a:moveTo>
                <a:lnTo>
                  <a:pt x="222199" y="98755"/>
                </a:lnTo>
                <a:lnTo>
                  <a:pt x="296265" y="98755"/>
                </a:lnTo>
                <a:lnTo>
                  <a:pt x="308610" y="172821"/>
                </a:lnTo>
                <a:close/>
                <a:moveTo>
                  <a:pt x="338088" y="453582"/>
                </a:moveTo>
                <a:cubicBezTo>
                  <a:pt x="338088" y="458695"/>
                  <a:pt x="342233" y="462840"/>
                  <a:pt x="347346" y="462840"/>
                </a:cubicBezTo>
                <a:cubicBezTo>
                  <a:pt x="352459" y="462840"/>
                  <a:pt x="356605" y="458695"/>
                  <a:pt x="356605" y="453582"/>
                </a:cubicBezTo>
                <a:cubicBezTo>
                  <a:pt x="356605" y="448469"/>
                  <a:pt x="352459" y="444324"/>
                  <a:pt x="347346" y="444324"/>
                </a:cubicBezTo>
                <a:cubicBezTo>
                  <a:pt x="342233" y="444324"/>
                  <a:pt x="338088" y="448469"/>
                  <a:pt x="338088" y="453582"/>
                </a:cubicBezTo>
                <a:moveTo>
                  <a:pt x="479579" y="315004"/>
                </a:moveTo>
                <a:cubicBezTo>
                  <a:pt x="443706" y="316786"/>
                  <a:pt x="408890" y="302561"/>
                  <a:pt x="384528" y="276168"/>
                </a:cubicBezTo>
                <a:moveTo>
                  <a:pt x="153342" y="276168"/>
                </a:moveTo>
                <a:cubicBezTo>
                  <a:pt x="128979" y="302561"/>
                  <a:pt x="94164" y="316786"/>
                  <a:pt x="58290" y="315004"/>
                </a:cubicBezTo>
              </a:path>
            </a:pathLst>
          </a:custGeom>
          <a:noFill/>
          <a:ln w="12344">
            <a:solidFill>
              <a:srgbClr val="92BD39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5" name="Rounded Rectangle 24"/>
          <p:cNvSpPr/>
          <p:nvPr/>
        </p:nvSpPr>
        <p:spPr>
          <a:xfrm>
            <a:off x="6309805" y="2742240"/>
            <a:ext cx="567842" cy="567842"/>
          </a:xfrm>
          <a:custGeom>
            <a:avLst/>
            <a:gdLst/>
            <a:ahLst/>
            <a:cxnLst/>
            <a:rect l="0" t="0" r="0" b="0"/>
            <a:pathLst>
              <a:path w="567842" h="567842">
                <a:moveTo>
                  <a:pt x="374282" y="0"/>
                </a:moveTo>
                <a:lnTo>
                  <a:pt x="374282" y="141960"/>
                </a:lnTo>
                <a:lnTo>
                  <a:pt x="0" y="167636"/>
                </a:lnTo>
                <a:lnTo>
                  <a:pt x="0" y="64437"/>
                </a:lnTo>
                <a:lnTo>
                  <a:pt x="374282" y="0"/>
                </a:lnTo>
                <a:close/>
                <a:moveTo>
                  <a:pt x="374282" y="219483"/>
                </a:moveTo>
                <a:lnTo>
                  <a:pt x="374282" y="361444"/>
                </a:lnTo>
                <a:lnTo>
                  <a:pt x="0" y="335520"/>
                </a:lnTo>
                <a:lnTo>
                  <a:pt x="0" y="245159"/>
                </a:lnTo>
                <a:lnTo>
                  <a:pt x="374282" y="219483"/>
                </a:lnTo>
                <a:close/>
                <a:moveTo>
                  <a:pt x="0" y="413043"/>
                </a:moveTo>
                <a:lnTo>
                  <a:pt x="374282" y="438719"/>
                </a:lnTo>
                <a:lnTo>
                  <a:pt x="374282" y="567842"/>
                </a:lnTo>
                <a:lnTo>
                  <a:pt x="0" y="503404"/>
                </a:lnTo>
                <a:lnTo>
                  <a:pt x="0" y="413043"/>
                </a:lnTo>
                <a:close/>
                <a:moveTo>
                  <a:pt x="567842" y="77522"/>
                </a:moveTo>
                <a:lnTo>
                  <a:pt x="567842" y="167636"/>
                </a:lnTo>
                <a:lnTo>
                  <a:pt x="374282" y="141960"/>
                </a:lnTo>
                <a:lnTo>
                  <a:pt x="374282" y="0"/>
                </a:lnTo>
                <a:lnTo>
                  <a:pt x="567842" y="77522"/>
                </a:lnTo>
                <a:close/>
                <a:moveTo>
                  <a:pt x="567842" y="245159"/>
                </a:moveTo>
                <a:lnTo>
                  <a:pt x="567842" y="335520"/>
                </a:lnTo>
                <a:lnTo>
                  <a:pt x="374282" y="361444"/>
                </a:lnTo>
                <a:lnTo>
                  <a:pt x="374282" y="219483"/>
                </a:lnTo>
                <a:lnTo>
                  <a:pt x="567842" y="245159"/>
                </a:lnTo>
                <a:close/>
                <a:moveTo>
                  <a:pt x="374282" y="438719"/>
                </a:moveTo>
                <a:lnTo>
                  <a:pt x="567842" y="413043"/>
                </a:lnTo>
                <a:lnTo>
                  <a:pt x="567842" y="503404"/>
                </a:lnTo>
                <a:lnTo>
                  <a:pt x="374282" y="567842"/>
                </a:lnTo>
                <a:lnTo>
                  <a:pt x="374282" y="438719"/>
                </a:lnTo>
                <a:close/>
              </a:path>
            </a:pathLst>
          </a:custGeom>
          <a:noFill/>
          <a:ln w="12344">
            <a:solidFill>
              <a:srgbClr val="3CC583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6" name="Rounded Rectangle 25"/>
          <p:cNvSpPr/>
          <p:nvPr/>
        </p:nvSpPr>
        <p:spPr>
          <a:xfrm>
            <a:off x="5211153" y="3816203"/>
            <a:ext cx="557966" cy="574014"/>
          </a:xfrm>
          <a:custGeom>
            <a:avLst/>
            <a:gdLst/>
            <a:ahLst/>
            <a:cxnLst/>
            <a:rect l="0" t="0" r="0" b="0"/>
            <a:pathLst>
              <a:path w="557966" h="574014">
                <a:moveTo>
                  <a:pt x="391317" y="322188"/>
                </a:moveTo>
                <a:cubicBezTo>
                  <a:pt x="371566" y="332064"/>
                  <a:pt x="349346" y="337002"/>
                  <a:pt x="324657" y="337002"/>
                </a:cubicBezTo>
                <a:cubicBezTo>
                  <a:pt x="277749" y="337002"/>
                  <a:pt x="233309" y="317251"/>
                  <a:pt x="203682" y="285155"/>
                </a:cubicBezTo>
                <a:moveTo>
                  <a:pt x="295031" y="430819"/>
                </a:moveTo>
                <a:cubicBezTo>
                  <a:pt x="350934" y="430819"/>
                  <a:pt x="396255" y="385500"/>
                  <a:pt x="396255" y="329595"/>
                </a:cubicBezTo>
                <a:cubicBezTo>
                  <a:pt x="396255" y="273690"/>
                  <a:pt x="350934" y="228371"/>
                  <a:pt x="295031" y="228371"/>
                </a:cubicBezTo>
                <a:cubicBezTo>
                  <a:pt x="239126" y="228371"/>
                  <a:pt x="193806" y="273690"/>
                  <a:pt x="193806" y="329595"/>
                </a:cubicBezTo>
                <a:cubicBezTo>
                  <a:pt x="193806" y="385500"/>
                  <a:pt x="239126" y="430819"/>
                  <a:pt x="295031" y="430819"/>
                </a:cubicBezTo>
                <a:close/>
                <a:moveTo>
                  <a:pt x="461680" y="574014"/>
                </a:moveTo>
                <a:cubicBezTo>
                  <a:pt x="429585" y="514761"/>
                  <a:pt x="367863" y="472790"/>
                  <a:pt x="296265" y="472790"/>
                </a:cubicBezTo>
                <a:cubicBezTo>
                  <a:pt x="224667" y="472790"/>
                  <a:pt x="160476" y="514761"/>
                  <a:pt x="128381" y="574014"/>
                </a:cubicBezTo>
                <a:moveTo>
                  <a:pt x="0" y="0"/>
                </a:moveTo>
                <a:moveTo>
                  <a:pt x="557966" y="164180"/>
                </a:moveTo>
                <a:lnTo>
                  <a:pt x="481431" y="213557"/>
                </a:lnTo>
                <a:cubicBezTo>
                  <a:pt x="441929" y="151835"/>
                  <a:pt x="372800" y="112333"/>
                  <a:pt x="296265" y="112333"/>
                </a:cubicBezTo>
                <a:cubicBezTo>
                  <a:pt x="219730" y="112333"/>
                  <a:pt x="150601" y="154304"/>
                  <a:pt x="111099" y="213557"/>
                </a:cubicBezTo>
                <a:lnTo>
                  <a:pt x="34564" y="164180"/>
                </a:lnTo>
                <a:cubicBezTo>
                  <a:pt x="88879" y="77769"/>
                  <a:pt x="187634" y="20985"/>
                  <a:pt x="296265" y="20985"/>
                </a:cubicBezTo>
                <a:cubicBezTo>
                  <a:pt x="404896" y="20985"/>
                  <a:pt x="501182" y="75300"/>
                  <a:pt x="557966" y="164180"/>
                </a:cubicBezTo>
                <a:close/>
                <a:moveTo>
                  <a:pt x="375269" y="169118"/>
                </a:moveTo>
                <a:lnTo>
                  <a:pt x="446867" y="18516"/>
                </a:lnTo>
              </a:path>
            </a:pathLst>
          </a:custGeom>
          <a:noFill/>
          <a:ln w="12344">
            <a:solidFill>
              <a:srgbClr val="E0CB15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7" name="Rounded Rectangle 26"/>
          <p:cNvSpPr/>
          <p:nvPr/>
        </p:nvSpPr>
        <p:spPr>
          <a:xfrm>
            <a:off x="6309805" y="3828547"/>
            <a:ext cx="567842" cy="567842"/>
          </a:xfrm>
          <a:custGeom>
            <a:avLst/>
            <a:gdLst/>
            <a:ahLst/>
            <a:cxnLst/>
            <a:rect l="0" t="0" r="0" b="0"/>
            <a:pathLst>
              <a:path w="567842" h="567842">
                <a:moveTo>
                  <a:pt x="370332" y="61722"/>
                </a:moveTo>
                <a:cubicBezTo>
                  <a:pt x="370332" y="95810"/>
                  <a:pt x="397965" y="123444"/>
                  <a:pt x="432054" y="123444"/>
                </a:cubicBezTo>
                <a:cubicBezTo>
                  <a:pt x="466142" y="123444"/>
                  <a:pt x="493776" y="95810"/>
                  <a:pt x="493776" y="61722"/>
                </a:cubicBezTo>
                <a:cubicBezTo>
                  <a:pt x="493776" y="27633"/>
                  <a:pt x="466142" y="0"/>
                  <a:pt x="432054" y="0"/>
                </a:cubicBezTo>
                <a:cubicBezTo>
                  <a:pt x="397965" y="0"/>
                  <a:pt x="370332" y="27633"/>
                  <a:pt x="370332" y="61722"/>
                </a:cubicBezTo>
                <a:moveTo>
                  <a:pt x="49377" y="61722"/>
                </a:moveTo>
                <a:cubicBezTo>
                  <a:pt x="49377" y="95810"/>
                  <a:pt x="77011" y="123444"/>
                  <a:pt x="111099" y="123444"/>
                </a:cubicBezTo>
                <a:cubicBezTo>
                  <a:pt x="145187" y="123444"/>
                  <a:pt x="172821" y="95810"/>
                  <a:pt x="172821" y="61722"/>
                </a:cubicBezTo>
                <a:cubicBezTo>
                  <a:pt x="172821" y="27633"/>
                  <a:pt x="145187" y="0"/>
                  <a:pt x="111099" y="0"/>
                </a:cubicBezTo>
                <a:cubicBezTo>
                  <a:pt x="77011" y="0"/>
                  <a:pt x="49377" y="27633"/>
                  <a:pt x="49377" y="61722"/>
                </a:cubicBezTo>
                <a:moveTo>
                  <a:pt x="444398" y="407365"/>
                </a:moveTo>
                <a:lnTo>
                  <a:pt x="444398" y="530809"/>
                </a:lnTo>
                <a:moveTo>
                  <a:pt x="209854" y="333298"/>
                </a:moveTo>
                <a:cubicBezTo>
                  <a:pt x="209854" y="353751"/>
                  <a:pt x="226435" y="370332"/>
                  <a:pt x="246888" y="370332"/>
                </a:cubicBezTo>
                <a:cubicBezTo>
                  <a:pt x="344408" y="370332"/>
                  <a:pt x="352062" y="282933"/>
                  <a:pt x="370332" y="256516"/>
                </a:cubicBezTo>
                <a:lnTo>
                  <a:pt x="370332" y="530809"/>
                </a:lnTo>
                <a:cubicBezTo>
                  <a:pt x="370332" y="551262"/>
                  <a:pt x="386912" y="567842"/>
                  <a:pt x="407365" y="567842"/>
                </a:cubicBezTo>
                <a:cubicBezTo>
                  <a:pt x="427818" y="567842"/>
                  <a:pt x="444398" y="551262"/>
                  <a:pt x="444398" y="530809"/>
                </a:cubicBezTo>
                <a:cubicBezTo>
                  <a:pt x="444398" y="551262"/>
                  <a:pt x="460978" y="567842"/>
                  <a:pt x="481431" y="567842"/>
                </a:cubicBezTo>
                <a:cubicBezTo>
                  <a:pt x="501884" y="567842"/>
                  <a:pt x="518464" y="551262"/>
                  <a:pt x="518464" y="530809"/>
                </a:cubicBezTo>
                <a:lnTo>
                  <a:pt x="518464" y="395020"/>
                </a:lnTo>
                <a:lnTo>
                  <a:pt x="543153" y="395020"/>
                </a:lnTo>
                <a:cubicBezTo>
                  <a:pt x="556788" y="395020"/>
                  <a:pt x="567842" y="383967"/>
                  <a:pt x="567842" y="370332"/>
                </a:cubicBezTo>
                <a:lnTo>
                  <a:pt x="567842" y="246888"/>
                </a:lnTo>
                <a:cubicBezTo>
                  <a:pt x="567842" y="205982"/>
                  <a:pt x="534681" y="172821"/>
                  <a:pt x="493776" y="172821"/>
                </a:cubicBezTo>
                <a:lnTo>
                  <a:pt x="395020" y="172821"/>
                </a:lnTo>
                <a:cubicBezTo>
                  <a:pt x="341187" y="172822"/>
                  <a:pt x="295100" y="211419"/>
                  <a:pt x="285649" y="264417"/>
                </a:cubicBezTo>
                <a:cubicBezTo>
                  <a:pt x="282766" y="283378"/>
                  <a:pt x="266048" y="297114"/>
                  <a:pt x="246888" y="296265"/>
                </a:cubicBezTo>
                <a:cubicBezTo>
                  <a:pt x="226435" y="296265"/>
                  <a:pt x="209854" y="312845"/>
                  <a:pt x="209854" y="333298"/>
                </a:cubicBezTo>
                <a:close/>
                <a:moveTo>
                  <a:pt x="518464" y="259232"/>
                </a:moveTo>
                <a:lnTo>
                  <a:pt x="518464" y="395020"/>
                </a:lnTo>
                <a:moveTo>
                  <a:pt x="0" y="271576"/>
                </a:moveTo>
                <a:lnTo>
                  <a:pt x="0" y="246888"/>
                </a:lnTo>
                <a:cubicBezTo>
                  <a:pt x="0" y="205982"/>
                  <a:pt x="33160" y="172821"/>
                  <a:pt x="74066" y="172821"/>
                </a:cubicBezTo>
                <a:lnTo>
                  <a:pt x="161958" y="172821"/>
                </a:lnTo>
                <a:cubicBezTo>
                  <a:pt x="176645" y="172845"/>
                  <a:pt x="190579" y="166330"/>
                  <a:pt x="199979" y="155045"/>
                </a:cubicBezTo>
                <a:lnTo>
                  <a:pt x="249356" y="94804"/>
                </a:lnTo>
                <a:moveTo>
                  <a:pt x="172821" y="370332"/>
                </a:moveTo>
                <a:lnTo>
                  <a:pt x="12344" y="370332"/>
                </a:lnTo>
                <a:cubicBezTo>
                  <a:pt x="5526" y="370332"/>
                  <a:pt x="0" y="364805"/>
                  <a:pt x="0" y="357987"/>
                </a:cubicBezTo>
                <a:lnTo>
                  <a:pt x="0" y="333298"/>
                </a:lnTo>
                <a:cubicBezTo>
                  <a:pt x="0" y="326481"/>
                  <a:pt x="5526" y="320954"/>
                  <a:pt x="12344" y="320954"/>
                </a:cubicBezTo>
                <a:lnTo>
                  <a:pt x="160477" y="320954"/>
                </a:lnTo>
                <a:moveTo>
                  <a:pt x="49377" y="370332"/>
                </a:moveTo>
                <a:lnTo>
                  <a:pt x="49377" y="567842"/>
                </a:lnTo>
                <a:moveTo>
                  <a:pt x="308610" y="98755"/>
                </a:moveTo>
                <a:lnTo>
                  <a:pt x="259232" y="98755"/>
                </a:lnTo>
                <a:cubicBezTo>
                  <a:pt x="252414" y="98755"/>
                  <a:pt x="246888" y="93228"/>
                  <a:pt x="246888" y="86410"/>
                </a:cubicBezTo>
                <a:lnTo>
                  <a:pt x="246888" y="12344"/>
                </a:lnTo>
                <a:cubicBezTo>
                  <a:pt x="246888" y="5526"/>
                  <a:pt x="252414" y="0"/>
                  <a:pt x="259232" y="0"/>
                </a:cubicBezTo>
                <a:lnTo>
                  <a:pt x="308610" y="0"/>
                </a:lnTo>
                <a:cubicBezTo>
                  <a:pt x="315427" y="0"/>
                  <a:pt x="320954" y="5526"/>
                  <a:pt x="320954" y="12344"/>
                </a:cubicBezTo>
                <a:lnTo>
                  <a:pt x="320954" y="86410"/>
                </a:lnTo>
                <a:cubicBezTo>
                  <a:pt x="320954" y="93228"/>
                  <a:pt x="315427" y="98755"/>
                  <a:pt x="308610" y="98755"/>
                </a:cubicBezTo>
                <a:close/>
              </a:path>
            </a:pathLst>
          </a:custGeom>
          <a:noFill/>
          <a:ln w="12344">
            <a:solidFill>
              <a:srgbClr val="1EABDA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160034" y="3049140"/>
            <a:ext cx="1351386" cy="415811"/>
          </a:xfrm>
          <a:custGeom>
            <a:avLst/>
            <a:gdLst/>
            <a:ahLst/>
            <a:cxnLst/>
            <a:rect l="0" t="0" r="0" b="0"/>
            <a:pathLst>
              <a:path w="1351386" h="415811">
                <a:moveTo>
                  <a:pt x="1351386" y="363834"/>
                </a:moveTo>
                <a:cubicBezTo>
                  <a:pt x="1351386" y="392543"/>
                  <a:pt x="1328118" y="415811"/>
                  <a:pt x="1299410" y="415811"/>
                </a:cubicBezTo>
                <a:lnTo>
                  <a:pt x="51976" y="415811"/>
                </a:lnTo>
                <a:cubicBezTo>
                  <a:pt x="23268" y="415811"/>
                  <a:pt x="0" y="392543"/>
                  <a:pt x="0" y="363834"/>
                </a:cubicBezTo>
                <a:lnTo>
                  <a:pt x="0" y="51976"/>
                </a:lnTo>
                <a:cubicBezTo>
                  <a:pt x="0" y="23268"/>
                  <a:pt x="23268" y="0"/>
                  <a:pt x="51976" y="0"/>
                </a:cubicBezTo>
                <a:lnTo>
                  <a:pt x="1299410" y="0"/>
                </a:lnTo>
                <a:cubicBezTo>
                  <a:pt x="1328118" y="0"/>
                  <a:pt x="1351386" y="23268"/>
                  <a:pt x="1351386" y="51976"/>
                </a:cubicBezTo>
                <a:lnTo>
                  <a:pt x="1351386" y="363834"/>
                </a:lnTo>
              </a:path>
            </a:pathLst>
          </a:custGeom>
          <a:solidFill>
            <a:srgbClr val="FFD9D8"/>
          </a:solidFill>
          <a:ln>
            <a:noFill/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3" name="Rounded Rectangle 2"/>
          <p:cNvSpPr/>
          <p:nvPr/>
        </p:nvSpPr>
        <p:spPr>
          <a:xfrm>
            <a:off x="3160034" y="3049140"/>
            <a:ext cx="1351386" cy="415811"/>
          </a:xfrm>
          <a:custGeom>
            <a:avLst/>
            <a:gdLst/>
            <a:ahLst/>
            <a:cxnLst/>
            <a:rect l="0" t="0" r="0" b="0"/>
            <a:pathLst>
              <a:path w="1351386" h="415811">
                <a:moveTo>
                  <a:pt x="51976" y="0"/>
                </a:moveTo>
                <a:cubicBezTo>
                  <a:pt x="23270" y="0"/>
                  <a:pt x="0" y="23270"/>
                  <a:pt x="0" y="51976"/>
                </a:cubicBezTo>
                <a:moveTo>
                  <a:pt x="51976" y="0"/>
                </a:moveTo>
                <a:lnTo>
                  <a:pt x="1299410" y="0"/>
                </a:lnTo>
                <a:moveTo>
                  <a:pt x="1299410" y="0"/>
                </a:moveTo>
                <a:cubicBezTo>
                  <a:pt x="1328116" y="0"/>
                  <a:pt x="1351386" y="23270"/>
                  <a:pt x="1351386" y="51976"/>
                </a:cubicBezTo>
                <a:moveTo>
                  <a:pt x="1351386" y="363834"/>
                </a:moveTo>
                <a:lnTo>
                  <a:pt x="1351386" y="51976"/>
                </a:lnTo>
                <a:moveTo>
                  <a:pt x="0" y="363834"/>
                </a:moveTo>
                <a:lnTo>
                  <a:pt x="0" y="51976"/>
                </a:lnTo>
                <a:moveTo>
                  <a:pt x="0" y="363834"/>
                </a:moveTo>
                <a:cubicBezTo>
                  <a:pt x="0" y="392540"/>
                  <a:pt x="23270" y="415811"/>
                  <a:pt x="51976" y="415811"/>
                </a:cubicBezTo>
                <a:moveTo>
                  <a:pt x="1299410" y="415811"/>
                </a:moveTo>
                <a:lnTo>
                  <a:pt x="51976" y="415811"/>
                </a:lnTo>
                <a:moveTo>
                  <a:pt x="1299410" y="415811"/>
                </a:moveTo>
                <a:cubicBezTo>
                  <a:pt x="1328116" y="415811"/>
                  <a:pt x="1351386" y="392540"/>
                  <a:pt x="1351386" y="363834"/>
                </a:cubicBezTo>
              </a:path>
            </a:pathLst>
          </a:custGeom>
          <a:noFill/>
          <a:ln w="12993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4" name="Rounded Rectangle 3"/>
          <p:cNvSpPr/>
          <p:nvPr/>
        </p:nvSpPr>
        <p:spPr>
          <a:xfrm>
            <a:off x="4927232" y="3101116"/>
            <a:ext cx="1975104" cy="1299410"/>
          </a:xfrm>
          <a:custGeom>
            <a:avLst/>
            <a:gdLst/>
            <a:ahLst/>
            <a:cxnLst/>
            <a:rect l="0" t="0" r="0" b="0"/>
            <a:pathLst>
              <a:path w="1975104" h="1299410">
                <a:moveTo>
                  <a:pt x="1975104" y="1247434"/>
                </a:moveTo>
                <a:cubicBezTo>
                  <a:pt x="1975104" y="1276142"/>
                  <a:pt x="1951835" y="1299410"/>
                  <a:pt x="1923127" y="1299410"/>
                </a:cubicBezTo>
                <a:lnTo>
                  <a:pt x="51976" y="1299410"/>
                </a:lnTo>
                <a:cubicBezTo>
                  <a:pt x="23268" y="1299410"/>
                  <a:pt x="0" y="1276142"/>
                  <a:pt x="0" y="1247434"/>
                </a:cubicBezTo>
                <a:lnTo>
                  <a:pt x="0" y="51976"/>
                </a:lnTo>
                <a:cubicBezTo>
                  <a:pt x="0" y="23268"/>
                  <a:pt x="23268" y="0"/>
                  <a:pt x="51976" y="0"/>
                </a:cubicBezTo>
                <a:lnTo>
                  <a:pt x="1923127" y="0"/>
                </a:lnTo>
                <a:cubicBezTo>
                  <a:pt x="1951835" y="0"/>
                  <a:pt x="1975104" y="23268"/>
                  <a:pt x="1975104" y="51976"/>
                </a:cubicBezTo>
                <a:lnTo>
                  <a:pt x="1975104" y="1247434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927232" y="3101116"/>
            <a:ext cx="1975104" cy="1299410"/>
          </a:xfrm>
          <a:custGeom>
            <a:avLst/>
            <a:gdLst/>
            <a:ahLst/>
            <a:cxnLst/>
            <a:rect l="0" t="0" r="0" b="0"/>
            <a:pathLst>
              <a:path w="1975104" h="1299410">
                <a:moveTo>
                  <a:pt x="51976" y="0"/>
                </a:moveTo>
                <a:cubicBezTo>
                  <a:pt x="23270" y="0"/>
                  <a:pt x="0" y="23270"/>
                  <a:pt x="0" y="51976"/>
                </a:cubicBezTo>
                <a:moveTo>
                  <a:pt x="51976" y="0"/>
                </a:moveTo>
                <a:lnTo>
                  <a:pt x="1923127" y="0"/>
                </a:lnTo>
                <a:moveTo>
                  <a:pt x="1923127" y="0"/>
                </a:moveTo>
                <a:cubicBezTo>
                  <a:pt x="1951833" y="0"/>
                  <a:pt x="1975104" y="23270"/>
                  <a:pt x="1975104" y="51976"/>
                </a:cubicBezTo>
                <a:moveTo>
                  <a:pt x="1975104" y="1247434"/>
                </a:moveTo>
                <a:lnTo>
                  <a:pt x="1975104" y="51976"/>
                </a:lnTo>
                <a:moveTo>
                  <a:pt x="0" y="1247434"/>
                </a:moveTo>
                <a:lnTo>
                  <a:pt x="0" y="51976"/>
                </a:lnTo>
                <a:moveTo>
                  <a:pt x="0" y="1247434"/>
                </a:moveTo>
                <a:cubicBezTo>
                  <a:pt x="0" y="1276139"/>
                  <a:pt x="23270" y="1299410"/>
                  <a:pt x="51976" y="1299410"/>
                </a:cubicBezTo>
                <a:moveTo>
                  <a:pt x="1923127" y="1299410"/>
                </a:moveTo>
                <a:lnTo>
                  <a:pt x="51976" y="1299410"/>
                </a:lnTo>
                <a:moveTo>
                  <a:pt x="1923127" y="1299410"/>
                </a:moveTo>
                <a:cubicBezTo>
                  <a:pt x="1951833" y="1299410"/>
                  <a:pt x="1975104" y="1276139"/>
                  <a:pt x="1975104" y="1247434"/>
                </a:cubicBezTo>
              </a:path>
            </a:pathLst>
          </a:custGeom>
          <a:noFill/>
          <a:ln w="12993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6" name="Rounded Rectangle 5"/>
          <p:cNvSpPr/>
          <p:nvPr/>
        </p:nvSpPr>
        <p:spPr>
          <a:xfrm>
            <a:off x="7318148" y="2373447"/>
            <a:ext cx="1455339" cy="415811"/>
          </a:xfrm>
          <a:custGeom>
            <a:avLst/>
            <a:gdLst/>
            <a:ahLst/>
            <a:cxnLst/>
            <a:rect l="0" t="0" r="0" b="0"/>
            <a:pathLst>
              <a:path w="1455339" h="415811">
                <a:moveTo>
                  <a:pt x="1455339" y="363834"/>
                </a:moveTo>
                <a:cubicBezTo>
                  <a:pt x="1455339" y="392543"/>
                  <a:pt x="1432071" y="415811"/>
                  <a:pt x="1403363" y="415811"/>
                </a:cubicBezTo>
                <a:lnTo>
                  <a:pt x="51976" y="415811"/>
                </a:lnTo>
                <a:cubicBezTo>
                  <a:pt x="23268" y="415811"/>
                  <a:pt x="0" y="392543"/>
                  <a:pt x="0" y="363834"/>
                </a:cubicBezTo>
                <a:lnTo>
                  <a:pt x="0" y="51976"/>
                </a:lnTo>
                <a:cubicBezTo>
                  <a:pt x="0" y="23268"/>
                  <a:pt x="23268" y="0"/>
                  <a:pt x="51976" y="0"/>
                </a:cubicBezTo>
                <a:lnTo>
                  <a:pt x="1403363" y="0"/>
                </a:lnTo>
                <a:cubicBezTo>
                  <a:pt x="1432071" y="0"/>
                  <a:pt x="1455339" y="23268"/>
                  <a:pt x="1455339" y="51976"/>
                </a:cubicBezTo>
                <a:lnTo>
                  <a:pt x="1455339" y="363834"/>
                </a:lnTo>
              </a:path>
            </a:pathLst>
          </a:custGeom>
          <a:solidFill>
            <a:srgbClr val="FFE4CB"/>
          </a:solidFill>
          <a:ln>
            <a:noFill/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7" name="Rounded Rectangle 6"/>
          <p:cNvSpPr/>
          <p:nvPr/>
        </p:nvSpPr>
        <p:spPr>
          <a:xfrm>
            <a:off x="7318148" y="2373447"/>
            <a:ext cx="1455339" cy="415811"/>
          </a:xfrm>
          <a:custGeom>
            <a:avLst/>
            <a:gdLst/>
            <a:ahLst/>
            <a:cxnLst/>
            <a:rect l="0" t="0" r="0" b="0"/>
            <a:pathLst>
              <a:path w="1455339" h="415811">
                <a:moveTo>
                  <a:pt x="51976" y="0"/>
                </a:moveTo>
                <a:cubicBezTo>
                  <a:pt x="23270" y="0"/>
                  <a:pt x="0" y="23270"/>
                  <a:pt x="0" y="51976"/>
                </a:cubicBezTo>
                <a:moveTo>
                  <a:pt x="51976" y="0"/>
                </a:moveTo>
                <a:lnTo>
                  <a:pt x="1403363" y="0"/>
                </a:lnTo>
                <a:moveTo>
                  <a:pt x="1403363" y="0"/>
                </a:moveTo>
                <a:cubicBezTo>
                  <a:pt x="1432069" y="0"/>
                  <a:pt x="1455339" y="23270"/>
                  <a:pt x="1455339" y="51976"/>
                </a:cubicBezTo>
                <a:moveTo>
                  <a:pt x="1455339" y="363834"/>
                </a:moveTo>
                <a:lnTo>
                  <a:pt x="1455339" y="51976"/>
                </a:lnTo>
                <a:moveTo>
                  <a:pt x="0" y="363834"/>
                </a:moveTo>
                <a:lnTo>
                  <a:pt x="0" y="51976"/>
                </a:lnTo>
                <a:moveTo>
                  <a:pt x="0" y="363834"/>
                </a:moveTo>
                <a:cubicBezTo>
                  <a:pt x="0" y="392540"/>
                  <a:pt x="23270" y="415811"/>
                  <a:pt x="51976" y="415811"/>
                </a:cubicBezTo>
                <a:moveTo>
                  <a:pt x="1403363" y="415811"/>
                </a:moveTo>
                <a:lnTo>
                  <a:pt x="51976" y="415811"/>
                </a:lnTo>
                <a:moveTo>
                  <a:pt x="1403363" y="415811"/>
                </a:moveTo>
                <a:cubicBezTo>
                  <a:pt x="1432069" y="415811"/>
                  <a:pt x="1455339" y="392540"/>
                  <a:pt x="1455339" y="363834"/>
                </a:cubicBezTo>
              </a:path>
            </a:pathLst>
          </a:custGeom>
          <a:noFill/>
          <a:ln w="12993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10" name="Group 9"/>
          <p:cNvGrpSpPr/>
          <p:nvPr/>
        </p:nvGrpSpPr>
        <p:grpSpPr>
          <a:xfrm>
            <a:off x="6902337" y="2581351"/>
            <a:ext cx="441799" cy="1169470"/>
            <a:chOff x="4989736" y="1351386"/>
            <a:chExt cx="441799" cy="1169470"/>
          </a:xfrm>
        </p:grpSpPr>
        <p:sp>
          <p:nvSpPr>
            <p:cNvPr id="8" name="Rounded Rectangle 7"/>
            <p:cNvSpPr/>
            <p:nvPr/>
          </p:nvSpPr>
          <p:spPr>
            <a:xfrm>
              <a:off x="4989736" y="1377375"/>
              <a:ext cx="389823" cy="1143481"/>
            </a:xfrm>
            <a:custGeom>
              <a:avLst/>
              <a:gdLst/>
              <a:ahLst/>
              <a:cxnLst/>
              <a:rect l="0" t="0" r="0" b="0"/>
              <a:pathLst>
                <a:path w="389823" h="1143481">
                  <a:moveTo>
                    <a:pt x="0" y="1143481"/>
                  </a:moveTo>
                  <a:lnTo>
                    <a:pt x="103952" y="1143481"/>
                  </a:lnTo>
                  <a:cubicBezTo>
                    <a:pt x="161386" y="1143481"/>
                    <a:pt x="207905" y="1096962"/>
                    <a:pt x="207905" y="1039528"/>
                  </a:cubicBezTo>
                  <a:lnTo>
                    <a:pt x="207905" y="103952"/>
                  </a:lnTo>
                  <a:cubicBezTo>
                    <a:pt x="207905" y="46518"/>
                    <a:pt x="254424" y="0"/>
                    <a:pt x="311858" y="0"/>
                  </a:cubicBezTo>
                  <a:lnTo>
                    <a:pt x="389823" y="0"/>
                  </a:lnTo>
                </a:path>
              </a:pathLst>
            </a:custGeom>
            <a:noFill/>
            <a:ln w="12993">
              <a:solidFill>
                <a:srgbClr val="000000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79559" y="1351386"/>
              <a:ext cx="51976" cy="51976"/>
            </a:xfrm>
            <a:custGeom>
              <a:avLst/>
              <a:gdLst/>
              <a:ahLst/>
              <a:cxnLst/>
              <a:rect l="0" t="0" r="0" b="0"/>
              <a:pathLst>
                <a:path w="51976" h="51976">
                  <a:moveTo>
                    <a:pt x="0" y="25988"/>
                  </a:moveTo>
                  <a:cubicBezTo>
                    <a:pt x="0" y="40341"/>
                    <a:pt x="11635" y="51976"/>
                    <a:pt x="25988" y="51976"/>
                  </a:cubicBezTo>
                  <a:cubicBezTo>
                    <a:pt x="40341" y="51976"/>
                    <a:pt x="51976" y="40341"/>
                    <a:pt x="51976" y="25988"/>
                  </a:cubicBezTo>
                  <a:cubicBezTo>
                    <a:pt x="51976" y="11635"/>
                    <a:pt x="40341" y="0"/>
                    <a:pt x="25988" y="0"/>
                  </a:cubicBezTo>
                  <a:cubicBezTo>
                    <a:pt x="11635" y="0"/>
                    <a:pt x="0" y="11635"/>
                    <a:pt x="0" y="25988"/>
                  </a:cubicBezTo>
                  <a:close/>
                </a:path>
              </a:pathLst>
            </a:custGeom>
            <a:solidFill>
              <a:srgbClr val="FFFFFF"/>
            </a:solidFill>
            <a:ln w="12993">
              <a:solidFill>
                <a:srgbClr val="000000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485432" y="3257046"/>
            <a:ext cx="441800" cy="493775"/>
            <a:chOff x="2572832" y="2027080"/>
            <a:chExt cx="441800" cy="493775"/>
          </a:xfrm>
        </p:grpSpPr>
        <p:sp>
          <p:nvSpPr>
            <p:cNvPr id="19" name="Rounded Rectangle 18"/>
            <p:cNvSpPr/>
            <p:nvPr/>
          </p:nvSpPr>
          <p:spPr>
            <a:xfrm>
              <a:off x="2624809" y="2053068"/>
              <a:ext cx="389823" cy="467787"/>
            </a:xfrm>
            <a:custGeom>
              <a:avLst/>
              <a:gdLst/>
              <a:ahLst/>
              <a:cxnLst/>
              <a:rect l="0" t="0" r="0" b="0"/>
              <a:pathLst>
                <a:path w="389823" h="467787">
                  <a:moveTo>
                    <a:pt x="389823" y="467787"/>
                  </a:moveTo>
                  <a:lnTo>
                    <a:pt x="285870" y="467787"/>
                  </a:lnTo>
                  <a:cubicBezTo>
                    <a:pt x="228436" y="467787"/>
                    <a:pt x="181917" y="421268"/>
                    <a:pt x="181917" y="363834"/>
                  </a:cubicBezTo>
                  <a:lnTo>
                    <a:pt x="181917" y="103952"/>
                  </a:lnTo>
                  <a:cubicBezTo>
                    <a:pt x="181917" y="46518"/>
                    <a:pt x="135398" y="0"/>
                    <a:pt x="77964" y="0"/>
                  </a:cubicBezTo>
                  <a:lnTo>
                    <a:pt x="0" y="0"/>
                  </a:lnTo>
                </a:path>
              </a:pathLst>
            </a:custGeom>
            <a:noFill/>
            <a:ln w="12993">
              <a:solidFill>
                <a:srgbClr val="000000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572832" y="2027080"/>
              <a:ext cx="51976" cy="51976"/>
            </a:xfrm>
            <a:custGeom>
              <a:avLst/>
              <a:gdLst/>
              <a:ahLst/>
              <a:cxnLst/>
              <a:rect l="0" t="0" r="0" b="0"/>
              <a:pathLst>
                <a:path w="51976" h="51976">
                  <a:moveTo>
                    <a:pt x="0" y="25988"/>
                  </a:moveTo>
                  <a:cubicBezTo>
                    <a:pt x="0" y="40341"/>
                    <a:pt x="11635" y="51976"/>
                    <a:pt x="25988" y="51976"/>
                  </a:cubicBezTo>
                  <a:cubicBezTo>
                    <a:pt x="40341" y="51976"/>
                    <a:pt x="51976" y="40341"/>
                    <a:pt x="51976" y="25988"/>
                  </a:cubicBezTo>
                  <a:cubicBezTo>
                    <a:pt x="51976" y="11635"/>
                    <a:pt x="40341" y="0"/>
                    <a:pt x="25988" y="0"/>
                  </a:cubicBezTo>
                  <a:cubicBezTo>
                    <a:pt x="11635" y="0"/>
                    <a:pt x="0" y="11635"/>
                    <a:pt x="0" y="25988"/>
                  </a:cubicBezTo>
                  <a:close/>
                </a:path>
              </a:pathLst>
            </a:custGeom>
            <a:solidFill>
              <a:srgbClr val="FFFFFF"/>
            </a:solidFill>
            <a:ln w="12993">
              <a:solidFill>
                <a:srgbClr val="000000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647332" y="2924397"/>
            <a:ext cx="1170257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b="1" dirty="0">
                <a:solidFill>
                  <a:srgbClr val="484848"/>
                </a:solidFill>
                <a:latin typeface="Shantell Sans"/>
              </a:rPr>
              <a:t>Vanilla J</a:t>
            </a:r>
            <a:r>
              <a:rPr lang="en-US" b="1" dirty="0">
                <a:solidFill>
                  <a:srgbClr val="484848"/>
                </a:solidFill>
                <a:latin typeface="Shantell Sans"/>
              </a:rPr>
              <a:t>S</a:t>
            </a:r>
            <a:endParaRPr b="1" dirty="0">
              <a:solidFill>
                <a:srgbClr val="484848"/>
              </a:solidFill>
              <a:latin typeface="Shantell San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51284" y="2508585"/>
            <a:ext cx="869084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b="1" dirty="0">
                <a:solidFill>
                  <a:srgbClr val="DE8431"/>
                </a:solidFill>
                <a:latin typeface="Shantell Sans"/>
              </a:rPr>
              <a:t>Frontend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47332" y="3434080"/>
            <a:ext cx="847989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84848"/>
                </a:solidFill>
                <a:latin typeface="Shantell Sans"/>
              </a:rPr>
              <a:t>HTML</a:t>
            </a:r>
            <a:endParaRPr b="1" dirty="0">
              <a:solidFill>
                <a:srgbClr val="484848"/>
              </a:solidFill>
              <a:latin typeface="Shantell San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23247" y="3600090"/>
            <a:ext cx="758990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b="1" dirty="0">
                <a:solidFill>
                  <a:srgbClr val="484848"/>
                </a:solidFill>
                <a:latin typeface="Shantell Sans"/>
              </a:rPr>
              <a:t>Fast API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47332" y="3911948"/>
            <a:ext cx="628377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84848"/>
                </a:solidFill>
                <a:latin typeface="Shantell Sans"/>
              </a:rPr>
              <a:t>CSS</a:t>
            </a:r>
            <a:endParaRPr b="1" dirty="0">
              <a:solidFill>
                <a:srgbClr val="484848"/>
              </a:solidFill>
              <a:latin typeface="Shantell San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01883" y="3984716"/>
            <a:ext cx="1215717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b="1" dirty="0">
                <a:solidFill>
                  <a:srgbClr val="484848"/>
                </a:solidFill>
                <a:latin typeface="Shantell Sans"/>
              </a:rPr>
              <a:t>SQL alchemy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83479" y="1354407"/>
            <a:ext cx="442871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2400" b="1" dirty="0">
                <a:solidFill>
                  <a:srgbClr val="484848"/>
                </a:solidFill>
                <a:latin typeface="Shantell Sans"/>
              </a:rPr>
              <a:t>Tech Stack for Web Development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20159" y="4015902"/>
            <a:ext cx="989310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b="1" dirty="0">
                <a:latin typeface="Shantell Sans"/>
              </a:rPr>
              <a:t>Tech Stack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63949" y="4400527"/>
            <a:ext cx="614335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b="1" dirty="0">
                <a:solidFill>
                  <a:srgbClr val="484848"/>
                </a:solidFill>
                <a:latin typeface="Shantell Sans"/>
              </a:rPr>
              <a:t>SQLite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71845" y="3184279"/>
            <a:ext cx="806439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b="1" dirty="0">
                <a:solidFill>
                  <a:srgbClr val="E55753"/>
                </a:solidFill>
                <a:latin typeface="Shantell Sans"/>
              </a:rPr>
              <a:t>Backend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4174657" y="3137933"/>
            <a:ext cx="205740" cy="238225"/>
          </a:xfrm>
          <a:custGeom>
            <a:avLst/>
            <a:gdLst/>
            <a:ahLst/>
            <a:cxnLst/>
            <a:rect l="0" t="0" r="0" b="0"/>
            <a:pathLst>
              <a:path w="205740" h="238225">
                <a:moveTo>
                  <a:pt x="97455" y="43313"/>
                </a:moveTo>
                <a:lnTo>
                  <a:pt x="97455" y="0"/>
                </a:lnTo>
                <a:moveTo>
                  <a:pt x="124526" y="27071"/>
                </a:moveTo>
                <a:lnTo>
                  <a:pt x="97455" y="0"/>
                </a:lnTo>
                <a:lnTo>
                  <a:pt x="70384" y="27071"/>
                </a:lnTo>
                <a:moveTo>
                  <a:pt x="0" y="64970"/>
                </a:moveTo>
                <a:lnTo>
                  <a:pt x="205740" y="64970"/>
                </a:lnTo>
                <a:lnTo>
                  <a:pt x="205740" y="173254"/>
                </a:lnTo>
                <a:lnTo>
                  <a:pt x="0" y="173254"/>
                </a:lnTo>
                <a:close/>
                <a:moveTo>
                  <a:pt x="54142" y="119783"/>
                </a:moveTo>
                <a:lnTo>
                  <a:pt x="32485" y="119783"/>
                </a:lnTo>
                <a:moveTo>
                  <a:pt x="32485" y="151597"/>
                </a:moveTo>
                <a:lnTo>
                  <a:pt x="32485" y="97455"/>
                </a:lnTo>
                <a:cubicBezTo>
                  <a:pt x="32485" y="91475"/>
                  <a:pt x="37333" y="86627"/>
                  <a:pt x="43313" y="86627"/>
                </a:cubicBezTo>
                <a:lnTo>
                  <a:pt x="64970" y="86627"/>
                </a:lnTo>
                <a:moveTo>
                  <a:pt x="54142" y="119112"/>
                </a:moveTo>
                <a:lnTo>
                  <a:pt x="32485" y="119112"/>
                </a:lnTo>
                <a:moveTo>
                  <a:pt x="86627" y="86627"/>
                </a:moveTo>
                <a:lnTo>
                  <a:pt x="119112" y="86627"/>
                </a:lnTo>
                <a:moveTo>
                  <a:pt x="102870" y="86627"/>
                </a:moveTo>
                <a:lnTo>
                  <a:pt x="102870" y="151597"/>
                </a:lnTo>
                <a:moveTo>
                  <a:pt x="173254" y="102870"/>
                </a:moveTo>
                <a:cubicBezTo>
                  <a:pt x="173254" y="93899"/>
                  <a:pt x="165982" y="86627"/>
                  <a:pt x="157012" y="86627"/>
                </a:cubicBezTo>
                <a:lnTo>
                  <a:pt x="140769" y="86627"/>
                </a:lnTo>
                <a:lnTo>
                  <a:pt x="140769" y="119112"/>
                </a:lnTo>
                <a:lnTo>
                  <a:pt x="157012" y="119112"/>
                </a:lnTo>
                <a:cubicBezTo>
                  <a:pt x="165982" y="119112"/>
                  <a:pt x="173254" y="111840"/>
                  <a:pt x="173254" y="102870"/>
                </a:cubicBezTo>
                <a:close/>
                <a:moveTo>
                  <a:pt x="140769" y="151597"/>
                </a:moveTo>
                <a:lnTo>
                  <a:pt x="140769" y="119112"/>
                </a:lnTo>
                <a:moveTo>
                  <a:pt x="97455" y="194911"/>
                </a:moveTo>
                <a:lnTo>
                  <a:pt x="97455" y="238225"/>
                </a:lnTo>
                <a:moveTo>
                  <a:pt x="124526" y="211154"/>
                </a:moveTo>
                <a:lnTo>
                  <a:pt x="97455" y="238225"/>
                </a:lnTo>
                <a:lnTo>
                  <a:pt x="70384" y="211154"/>
                </a:lnTo>
              </a:path>
            </a:pathLst>
          </a:custGeom>
          <a:noFill/>
          <a:ln w="12993">
            <a:solidFill>
              <a:srgbClr val="E55753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41" name="Rounded Rectangle 40"/>
          <p:cNvSpPr/>
          <p:nvPr/>
        </p:nvSpPr>
        <p:spPr>
          <a:xfrm>
            <a:off x="5615920" y="3270039"/>
            <a:ext cx="597728" cy="597728"/>
          </a:xfrm>
          <a:custGeom>
            <a:avLst/>
            <a:gdLst/>
            <a:ahLst/>
            <a:cxnLst/>
            <a:rect l="0" t="0" r="0" b="0"/>
            <a:pathLst>
              <a:path w="597728" h="597728">
                <a:moveTo>
                  <a:pt x="569687" y="597728"/>
                </a:moveTo>
                <a:lnTo>
                  <a:pt x="569687" y="451051"/>
                </a:lnTo>
                <a:moveTo>
                  <a:pt x="541646" y="451051"/>
                </a:moveTo>
                <a:lnTo>
                  <a:pt x="597728" y="451051"/>
                </a:lnTo>
                <a:moveTo>
                  <a:pt x="541646" y="597728"/>
                </a:moveTo>
                <a:lnTo>
                  <a:pt x="597728" y="597728"/>
                </a:lnTo>
                <a:moveTo>
                  <a:pt x="387432" y="597728"/>
                </a:moveTo>
                <a:lnTo>
                  <a:pt x="387432" y="535149"/>
                </a:lnTo>
                <a:moveTo>
                  <a:pt x="387432" y="535149"/>
                </a:moveTo>
                <a:lnTo>
                  <a:pt x="429507" y="535149"/>
                </a:lnTo>
                <a:cubicBezTo>
                  <a:pt x="452730" y="535149"/>
                  <a:pt x="471556" y="516323"/>
                  <a:pt x="471556" y="493100"/>
                </a:cubicBezTo>
                <a:cubicBezTo>
                  <a:pt x="471556" y="469877"/>
                  <a:pt x="452730" y="451051"/>
                  <a:pt x="429507" y="451051"/>
                </a:cubicBezTo>
                <a:lnTo>
                  <a:pt x="387432" y="451051"/>
                </a:lnTo>
                <a:close/>
                <a:moveTo>
                  <a:pt x="191169" y="597728"/>
                </a:moveTo>
                <a:lnTo>
                  <a:pt x="206996" y="485693"/>
                </a:lnTo>
                <a:cubicBezTo>
                  <a:pt x="209960" y="465732"/>
                  <a:pt x="227097" y="450952"/>
                  <a:pt x="247277" y="450952"/>
                </a:cubicBezTo>
                <a:cubicBezTo>
                  <a:pt x="267458" y="450952"/>
                  <a:pt x="284595" y="465732"/>
                  <a:pt x="287559" y="485693"/>
                </a:cubicBezTo>
                <a:lnTo>
                  <a:pt x="303386" y="597728"/>
                </a:lnTo>
                <a:moveTo>
                  <a:pt x="295979" y="542166"/>
                </a:moveTo>
                <a:lnTo>
                  <a:pt x="198549" y="542166"/>
                </a:lnTo>
                <a:moveTo>
                  <a:pt x="487278" y="413758"/>
                </a:moveTo>
                <a:cubicBezTo>
                  <a:pt x="499223" y="389699"/>
                  <a:pt x="507960" y="364177"/>
                  <a:pt x="513267" y="337846"/>
                </a:cubicBezTo>
                <a:lnTo>
                  <a:pt x="571740" y="337846"/>
                </a:lnTo>
                <a:cubicBezTo>
                  <a:pt x="586093" y="337846"/>
                  <a:pt x="597728" y="326211"/>
                  <a:pt x="597728" y="311858"/>
                </a:cubicBezTo>
                <a:lnTo>
                  <a:pt x="597728" y="285870"/>
                </a:lnTo>
                <a:cubicBezTo>
                  <a:pt x="597728" y="271517"/>
                  <a:pt x="586093" y="259882"/>
                  <a:pt x="571740" y="259882"/>
                </a:cubicBezTo>
                <a:lnTo>
                  <a:pt x="513345" y="259882"/>
                </a:lnTo>
                <a:cubicBezTo>
                  <a:pt x="508046" y="233540"/>
                  <a:pt x="499309" y="208009"/>
                  <a:pt x="487356" y="183944"/>
                </a:cubicBezTo>
                <a:lnTo>
                  <a:pt x="528574" y="142675"/>
                </a:lnTo>
                <a:cubicBezTo>
                  <a:pt x="538719" y="132526"/>
                  <a:pt x="538719" y="116076"/>
                  <a:pt x="528574" y="105927"/>
                </a:cubicBezTo>
                <a:lnTo>
                  <a:pt x="491800" y="69154"/>
                </a:lnTo>
                <a:cubicBezTo>
                  <a:pt x="481652" y="59009"/>
                  <a:pt x="465201" y="59009"/>
                  <a:pt x="455053" y="69154"/>
                </a:cubicBezTo>
                <a:lnTo>
                  <a:pt x="413732" y="110449"/>
                </a:lnTo>
                <a:cubicBezTo>
                  <a:pt x="389687" y="98493"/>
                  <a:pt x="364173" y="89755"/>
                  <a:pt x="337846" y="84461"/>
                </a:cubicBezTo>
                <a:lnTo>
                  <a:pt x="337846" y="25988"/>
                </a:lnTo>
                <a:cubicBezTo>
                  <a:pt x="337846" y="11635"/>
                  <a:pt x="326211" y="0"/>
                  <a:pt x="311858" y="0"/>
                </a:cubicBezTo>
                <a:lnTo>
                  <a:pt x="285870" y="0"/>
                </a:lnTo>
                <a:cubicBezTo>
                  <a:pt x="271517" y="0"/>
                  <a:pt x="259882" y="11635"/>
                  <a:pt x="259882" y="25988"/>
                </a:cubicBezTo>
                <a:lnTo>
                  <a:pt x="259882" y="84409"/>
                </a:lnTo>
                <a:cubicBezTo>
                  <a:pt x="233547" y="89703"/>
                  <a:pt x="208024" y="98441"/>
                  <a:pt x="183970" y="110397"/>
                </a:cubicBezTo>
                <a:lnTo>
                  <a:pt x="142649" y="69154"/>
                </a:lnTo>
                <a:cubicBezTo>
                  <a:pt x="132500" y="59009"/>
                  <a:pt x="116050" y="59009"/>
                  <a:pt x="105901" y="69154"/>
                </a:cubicBezTo>
                <a:lnTo>
                  <a:pt x="69128" y="105927"/>
                </a:lnTo>
                <a:cubicBezTo>
                  <a:pt x="58983" y="116076"/>
                  <a:pt x="58983" y="132526"/>
                  <a:pt x="69128" y="142675"/>
                </a:cubicBezTo>
                <a:lnTo>
                  <a:pt x="110449" y="183970"/>
                </a:lnTo>
                <a:cubicBezTo>
                  <a:pt x="98505" y="208029"/>
                  <a:pt x="89768" y="233550"/>
                  <a:pt x="84461" y="259882"/>
                </a:cubicBezTo>
                <a:lnTo>
                  <a:pt x="25988" y="259882"/>
                </a:lnTo>
                <a:cubicBezTo>
                  <a:pt x="11635" y="259882"/>
                  <a:pt x="0" y="271517"/>
                  <a:pt x="0" y="285870"/>
                </a:cubicBezTo>
                <a:lnTo>
                  <a:pt x="0" y="311858"/>
                </a:lnTo>
                <a:cubicBezTo>
                  <a:pt x="0" y="326211"/>
                  <a:pt x="11635" y="337846"/>
                  <a:pt x="25988" y="337846"/>
                </a:cubicBezTo>
                <a:lnTo>
                  <a:pt x="84357" y="337846"/>
                </a:lnTo>
                <a:cubicBezTo>
                  <a:pt x="89664" y="364177"/>
                  <a:pt x="98401" y="389699"/>
                  <a:pt x="110345" y="413758"/>
                </a:cubicBezTo>
                <a:lnTo>
                  <a:pt x="69024" y="455079"/>
                </a:lnTo>
                <a:cubicBezTo>
                  <a:pt x="58879" y="465227"/>
                  <a:pt x="58879" y="481678"/>
                  <a:pt x="69024" y="491826"/>
                </a:cubicBezTo>
                <a:lnTo>
                  <a:pt x="105798" y="528574"/>
                </a:lnTo>
                <a:cubicBezTo>
                  <a:pt x="115946" y="538719"/>
                  <a:pt x="132396" y="538719"/>
                  <a:pt x="142545" y="528574"/>
                </a:cubicBezTo>
                <a:moveTo>
                  <a:pt x="232542" y="395202"/>
                </a:moveTo>
                <a:cubicBezTo>
                  <a:pt x="192002" y="367294"/>
                  <a:pt x="173273" y="316989"/>
                  <a:pt x="185693" y="269364"/>
                </a:cubicBezTo>
                <a:cubicBezTo>
                  <a:pt x="198113" y="221739"/>
                  <a:pt x="239021" y="186986"/>
                  <a:pt x="288028" y="182429"/>
                </a:cubicBezTo>
                <a:cubicBezTo>
                  <a:pt x="337035" y="177873"/>
                  <a:pt x="383650" y="204487"/>
                  <a:pt x="404637" y="249006"/>
                </a:cubicBezTo>
                <a:cubicBezTo>
                  <a:pt x="425625" y="293525"/>
                  <a:pt x="416492" y="346420"/>
                  <a:pt x="381792" y="381325"/>
                </a:cubicBezTo>
              </a:path>
            </a:pathLst>
          </a:custGeom>
          <a:noFill/>
          <a:ln w="12993">
            <a:solidFill>
              <a:srgbClr val="969696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42" name="Rounded Rectangle 41"/>
          <p:cNvSpPr/>
          <p:nvPr/>
        </p:nvSpPr>
        <p:spPr>
          <a:xfrm>
            <a:off x="7427515" y="2456826"/>
            <a:ext cx="249053" cy="249053"/>
          </a:xfrm>
          <a:custGeom>
            <a:avLst/>
            <a:gdLst/>
            <a:ahLst/>
            <a:cxnLst/>
            <a:rect l="0" t="0" r="0" b="0"/>
            <a:pathLst>
              <a:path w="249053" h="249053">
                <a:moveTo>
                  <a:pt x="57856" y="86584"/>
                </a:moveTo>
                <a:lnTo>
                  <a:pt x="37672" y="86584"/>
                </a:lnTo>
                <a:lnTo>
                  <a:pt x="37672" y="111554"/>
                </a:lnTo>
                <a:moveTo>
                  <a:pt x="124526" y="111554"/>
                </a:moveTo>
                <a:lnTo>
                  <a:pt x="124526" y="86584"/>
                </a:lnTo>
                <a:lnTo>
                  <a:pt x="97228" y="86584"/>
                </a:lnTo>
                <a:moveTo>
                  <a:pt x="57856" y="238181"/>
                </a:moveTo>
                <a:lnTo>
                  <a:pt x="37672" y="238181"/>
                </a:lnTo>
                <a:lnTo>
                  <a:pt x="37672" y="213200"/>
                </a:lnTo>
                <a:moveTo>
                  <a:pt x="124526" y="213200"/>
                </a:moveTo>
                <a:lnTo>
                  <a:pt x="124526" y="238181"/>
                </a:lnTo>
                <a:lnTo>
                  <a:pt x="97228" y="238181"/>
                </a:lnTo>
                <a:moveTo>
                  <a:pt x="37672" y="155658"/>
                </a:moveTo>
                <a:lnTo>
                  <a:pt x="37672" y="175214"/>
                </a:lnTo>
                <a:moveTo>
                  <a:pt x="124526" y="155658"/>
                </a:moveTo>
                <a:lnTo>
                  <a:pt x="124526" y="175214"/>
                </a:lnTo>
                <a:moveTo>
                  <a:pt x="157012" y="86584"/>
                </a:moveTo>
                <a:lnTo>
                  <a:pt x="210926" y="86584"/>
                </a:lnTo>
                <a:lnTo>
                  <a:pt x="210926" y="146140"/>
                </a:lnTo>
                <a:lnTo>
                  <a:pt x="157012" y="146140"/>
                </a:lnTo>
                <a:close/>
                <a:moveTo>
                  <a:pt x="157012" y="178625"/>
                </a:moveTo>
                <a:lnTo>
                  <a:pt x="210926" y="178625"/>
                </a:lnTo>
                <a:lnTo>
                  <a:pt x="210926" y="238181"/>
                </a:lnTo>
                <a:lnTo>
                  <a:pt x="157012" y="238181"/>
                </a:lnTo>
                <a:close/>
                <a:moveTo>
                  <a:pt x="0" y="249053"/>
                </a:moveTo>
                <a:lnTo>
                  <a:pt x="0" y="21656"/>
                </a:lnTo>
                <a:cubicBezTo>
                  <a:pt x="0" y="9696"/>
                  <a:pt x="9696" y="0"/>
                  <a:pt x="21656" y="0"/>
                </a:cubicBezTo>
                <a:lnTo>
                  <a:pt x="227396" y="0"/>
                </a:lnTo>
                <a:cubicBezTo>
                  <a:pt x="239357" y="0"/>
                  <a:pt x="249053" y="9696"/>
                  <a:pt x="249053" y="21656"/>
                </a:cubicBezTo>
                <a:lnTo>
                  <a:pt x="249053" y="249053"/>
                </a:lnTo>
                <a:moveTo>
                  <a:pt x="249053" y="54142"/>
                </a:moveTo>
                <a:lnTo>
                  <a:pt x="0" y="54142"/>
                </a:lnTo>
                <a:moveTo>
                  <a:pt x="37899" y="24363"/>
                </a:moveTo>
                <a:cubicBezTo>
                  <a:pt x="39394" y="24363"/>
                  <a:pt x="40606" y="25575"/>
                  <a:pt x="40606" y="27071"/>
                </a:cubicBezTo>
                <a:cubicBezTo>
                  <a:pt x="40606" y="28566"/>
                  <a:pt x="39394" y="29778"/>
                  <a:pt x="37899" y="29778"/>
                </a:cubicBezTo>
                <a:cubicBezTo>
                  <a:pt x="36404" y="29778"/>
                  <a:pt x="35192" y="28566"/>
                  <a:pt x="35192" y="27071"/>
                </a:cubicBezTo>
                <a:cubicBezTo>
                  <a:pt x="35192" y="25575"/>
                  <a:pt x="36404" y="24363"/>
                  <a:pt x="37899" y="24363"/>
                </a:cubicBezTo>
                <a:moveTo>
                  <a:pt x="70384" y="24363"/>
                </a:moveTo>
                <a:cubicBezTo>
                  <a:pt x="71879" y="24363"/>
                  <a:pt x="73091" y="25575"/>
                  <a:pt x="73091" y="27071"/>
                </a:cubicBezTo>
                <a:cubicBezTo>
                  <a:pt x="73091" y="28566"/>
                  <a:pt x="71879" y="29778"/>
                  <a:pt x="70384" y="29778"/>
                </a:cubicBezTo>
                <a:cubicBezTo>
                  <a:pt x="68889" y="29778"/>
                  <a:pt x="67677" y="28566"/>
                  <a:pt x="67677" y="27071"/>
                </a:cubicBezTo>
                <a:cubicBezTo>
                  <a:pt x="67677" y="25575"/>
                  <a:pt x="68889" y="24363"/>
                  <a:pt x="70384" y="24363"/>
                </a:cubicBezTo>
                <a:moveTo>
                  <a:pt x="102870" y="24363"/>
                </a:moveTo>
                <a:cubicBezTo>
                  <a:pt x="104365" y="24363"/>
                  <a:pt x="105577" y="25575"/>
                  <a:pt x="105577" y="27071"/>
                </a:cubicBezTo>
                <a:cubicBezTo>
                  <a:pt x="105577" y="28566"/>
                  <a:pt x="104365" y="29778"/>
                  <a:pt x="102870" y="29778"/>
                </a:cubicBezTo>
                <a:cubicBezTo>
                  <a:pt x="101374" y="29778"/>
                  <a:pt x="100162" y="28566"/>
                  <a:pt x="100162" y="27071"/>
                </a:cubicBezTo>
                <a:cubicBezTo>
                  <a:pt x="100162" y="25575"/>
                  <a:pt x="101374" y="24363"/>
                  <a:pt x="102870" y="24363"/>
                </a:cubicBezTo>
              </a:path>
            </a:pathLst>
          </a:custGeom>
          <a:noFill/>
          <a:ln w="12993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581626" y="2966276"/>
            <a:ext cx="186690" cy="284797"/>
            <a:chOff x="2571750" y="2195226"/>
            <a:chExt cx="186690" cy="284797"/>
          </a:xfrm>
        </p:grpSpPr>
        <p:sp>
          <p:nvSpPr>
            <p:cNvPr id="2" name="Rounded Rectangle 1"/>
            <p:cNvSpPr/>
            <p:nvPr/>
          </p:nvSpPr>
          <p:spPr>
            <a:xfrm>
              <a:off x="2571750" y="2195226"/>
              <a:ext cx="161925" cy="280416"/>
            </a:xfrm>
            <a:custGeom>
              <a:avLst/>
              <a:gdLst/>
              <a:ahLst/>
              <a:cxnLst/>
              <a:rect l="0" t="0" r="0" b="0"/>
              <a:pathLst>
                <a:path w="161925" h="280416">
                  <a:moveTo>
                    <a:pt x="0" y="0"/>
                  </a:moveTo>
                  <a:lnTo>
                    <a:pt x="161925" y="280416"/>
                  </a:lnTo>
                </a:path>
              </a:pathLst>
            </a:custGeom>
            <a:noFill/>
            <a:ln w="14287">
              <a:solidFill>
                <a:srgbClr val="A3A3A3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651760" y="2395251"/>
              <a:ext cx="106680" cy="84772"/>
            </a:xfrm>
            <a:custGeom>
              <a:avLst/>
              <a:gdLst/>
              <a:ahLst/>
              <a:cxnLst/>
              <a:rect l="0" t="0" r="0" b="0"/>
              <a:pathLst>
                <a:path w="106680" h="84772">
                  <a:moveTo>
                    <a:pt x="0" y="61912"/>
                  </a:moveTo>
                  <a:lnTo>
                    <a:pt x="84772" y="84772"/>
                  </a:lnTo>
                  <a:lnTo>
                    <a:pt x="106680" y="0"/>
                  </a:lnTo>
                </a:path>
              </a:pathLst>
            </a:custGeom>
            <a:noFill/>
            <a:ln w="14287">
              <a:solidFill>
                <a:srgbClr val="A3A3A3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067276" y="3795237"/>
            <a:ext cx="328612" cy="123825"/>
            <a:chOff x="2057400" y="3024187"/>
            <a:chExt cx="328612" cy="123825"/>
          </a:xfrm>
        </p:grpSpPr>
        <p:sp>
          <p:nvSpPr>
            <p:cNvPr id="5" name="Rounded Rectangle 4"/>
            <p:cNvSpPr/>
            <p:nvPr/>
          </p:nvSpPr>
          <p:spPr>
            <a:xfrm>
              <a:off x="2057400" y="3086100"/>
              <a:ext cx="323850" cy="9525"/>
            </a:xfrm>
            <a:custGeom>
              <a:avLst/>
              <a:gdLst/>
              <a:ahLst/>
              <a:cxnLst/>
              <a:rect l="0" t="0" r="0" b="0"/>
              <a:pathLst>
                <a:path w="323850" h="9525">
                  <a:moveTo>
                    <a:pt x="0" y="0"/>
                  </a:moveTo>
                  <a:lnTo>
                    <a:pt x="323850" y="0"/>
                  </a:lnTo>
                </a:path>
              </a:pathLst>
            </a:custGeom>
            <a:noFill/>
            <a:ln w="14287">
              <a:solidFill>
                <a:srgbClr val="A3A3A3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324100" y="302418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0" y="123825"/>
                  </a:moveTo>
                  <a:lnTo>
                    <a:pt x="61912" y="61912"/>
                  </a:lnTo>
                  <a:lnTo>
                    <a:pt x="0" y="0"/>
                  </a:lnTo>
                </a:path>
              </a:pathLst>
            </a:custGeom>
            <a:noFill/>
            <a:ln w="14287">
              <a:solidFill>
                <a:srgbClr val="A3A3A3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581626" y="4463797"/>
            <a:ext cx="186690" cy="284226"/>
            <a:chOff x="2571750" y="3692748"/>
            <a:chExt cx="186690" cy="284226"/>
          </a:xfrm>
        </p:grpSpPr>
        <p:sp>
          <p:nvSpPr>
            <p:cNvPr id="8" name="Rounded Rectangle 7"/>
            <p:cNvSpPr/>
            <p:nvPr/>
          </p:nvSpPr>
          <p:spPr>
            <a:xfrm>
              <a:off x="2571750" y="3696558"/>
              <a:ext cx="161925" cy="280416"/>
            </a:xfrm>
            <a:custGeom>
              <a:avLst/>
              <a:gdLst/>
              <a:ahLst/>
              <a:cxnLst/>
              <a:rect l="0" t="0" r="0" b="0"/>
              <a:pathLst>
                <a:path w="161925" h="280416">
                  <a:moveTo>
                    <a:pt x="0" y="280416"/>
                  </a:moveTo>
                  <a:lnTo>
                    <a:pt x="161925" y="0"/>
                  </a:lnTo>
                </a:path>
              </a:pathLst>
            </a:custGeom>
            <a:noFill/>
            <a:ln w="14287">
              <a:solidFill>
                <a:srgbClr val="A3A3A3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651760" y="3692748"/>
              <a:ext cx="106680" cy="83819"/>
            </a:xfrm>
            <a:custGeom>
              <a:avLst/>
              <a:gdLst/>
              <a:ahLst/>
              <a:cxnLst/>
              <a:rect l="0" t="0" r="0" b="0"/>
              <a:pathLst>
                <a:path w="106680" h="83819">
                  <a:moveTo>
                    <a:pt x="106680" y="83819"/>
                  </a:moveTo>
                  <a:lnTo>
                    <a:pt x="83820" y="0"/>
                  </a:lnTo>
                  <a:lnTo>
                    <a:pt x="0" y="21907"/>
                  </a:lnTo>
                </a:path>
              </a:pathLst>
            </a:custGeom>
            <a:noFill/>
            <a:ln w="14287">
              <a:solidFill>
                <a:srgbClr val="A3A3A3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23636" y="4463797"/>
            <a:ext cx="186690" cy="284226"/>
            <a:chOff x="3413760" y="3692748"/>
            <a:chExt cx="186690" cy="284226"/>
          </a:xfrm>
        </p:grpSpPr>
        <p:sp>
          <p:nvSpPr>
            <p:cNvPr id="11" name="Rounded Rectangle 10"/>
            <p:cNvSpPr/>
            <p:nvPr/>
          </p:nvSpPr>
          <p:spPr>
            <a:xfrm>
              <a:off x="3438525" y="3696558"/>
              <a:ext cx="161925" cy="280416"/>
            </a:xfrm>
            <a:custGeom>
              <a:avLst/>
              <a:gdLst/>
              <a:ahLst/>
              <a:cxnLst/>
              <a:rect l="0" t="0" r="0" b="0"/>
              <a:pathLst>
                <a:path w="161925" h="280416">
                  <a:moveTo>
                    <a:pt x="161925" y="280416"/>
                  </a:moveTo>
                  <a:lnTo>
                    <a:pt x="0" y="0"/>
                  </a:lnTo>
                </a:path>
              </a:pathLst>
            </a:custGeom>
            <a:noFill/>
            <a:ln w="14287">
              <a:solidFill>
                <a:srgbClr val="A3A3A3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413760" y="3692748"/>
              <a:ext cx="106680" cy="83819"/>
            </a:xfrm>
            <a:custGeom>
              <a:avLst/>
              <a:gdLst/>
              <a:ahLst/>
              <a:cxnLst/>
              <a:rect l="0" t="0" r="0" b="0"/>
              <a:pathLst>
                <a:path w="106680" h="83819">
                  <a:moveTo>
                    <a:pt x="106680" y="21907"/>
                  </a:moveTo>
                  <a:lnTo>
                    <a:pt x="21907" y="0"/>
                  </a:lnTo>
                  <a:lnTo>
                    <a:pt x="0" y="83819"/>
                  </a:lnTo>
                </a:path>
              </a:pathLst>
            </a:custGeom>
            <a:noFill/>
            <a:ln w="14287">
              <a:solidFill>
                <a:srgbClr val="A3A3A3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96064" y="3795237"/>
            <a:ext cx="328613" cy="123825"/>
            <a:chOff x="3786187" y="3024187"/>
            <a:chExt cx="328613" cy="123825"/>
          </a:xfrm>
        </p:grpSpPr>
        <p:sp>
          <p:nvSpPr>
            <p:cNvPr id="14" name="Rounded Rectangle 13"/>
            <p:cNvSpPr/>
            <p:nvPr/>
          </p:nvSpPr>
          <p:spPr>
            <a:xfrm>
              <a:off x="3790950" y="3086100"/>
              <a:ext cx="323850" cy="9525"/>
            </a:xfrm>
            <a:custGeom>
              <a:avLst/>
              <a:gdLst/>
              <a:ahLst/>
              <a:cxnLst/>
              <a:rect l="0" t="0" r="0" b="0"/>
              <a:pathLst>
                <a:path w="323850" h="9525">
                  <a:moveTo>
                    <a:pt x="323850" y="0"/>
                  </a:moveTo>
                  <a:lnTo>
                    <a:pt x="0" y="0"/>
                  </a:lnTo>
                </a:path>
              </a:pathLst>
            </a:custGeom>
            <a:noFill/>
            <a:ln w="14287">
              <a:solidFill>
                <a:srgbClr val="A3A3A3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786187" y="302418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61912" y="0"/>
                  </a:moveTo>
                  <a:lnTo>
                    <a:pt x="0" y="61912"/>
                  </a:lnTo>
                  <a:lnTo>
                    <a:pt x="61912" y="123825"/>
                  </a:lnTo>
                </a:path>
              </a:pathLst>
            </a:custGeom>
            <a:noFill/>
            <a:ln w="14287">
              <a:solidFill>
                <a:srgbClr val="A3A3A3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423636" y="2966276"/>
            <a:ext cx="186690" cy="284797"/>
            <a:chOff x="3413760" y="2195226"/>
            <a:chExt cx="186690" cy="284797"/>
          </a:xfrm>
        </p:grpSpPr>
        <p:sp>
          <p:nvSpPr>
            <p:cNvPr id="17" name="Rounded Rectangle 16"/>
            <p:cNvSpPr/>
            <p:nvPr/>
          </p:nvSpPr>
          <p:spPr>
            <a:xfrm>
              <a:off x="3438525" y="2195226"/>
              <a:ext cx="161925" cy="280416"/>
            </a:xfrm>
            <a:custGeom>
              <a:avLst/>
              <a:gdLst/>
              <a:ahLst/>
              <a:cxnLst/>
              <a:rect l="0" t="0" r="0" b="0"/>
              <a:pathLst>
                <a:path w="161925" h="280416">
                  <a:moveTo>
                    <a:pt x="161925" y="0"/>
                  </a:moveTo>
                  <a:lnTo>
                    <a:pt x="0" y="280416"/>
                  </a:lnTo>
                </a:path>
              </a:pathLst>
            </a:custGeom>
            <a:noFill/>
            <a:ln w="14287">
              <a:solidFill>
                <a:srgbClr val="A3A3A3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413760" y="2395251"/>
              <a:ext cx="106680" cy="84772"/>
            </a:xfrm>
            <a:custGeom>
              <a:avLst/>
              <a:gdLst/>
              <a:ahLst/>
              <a:cxnLst/>
              <a:rect l="0" t="0" r="0" b="0"/>
              <a:pathLst>
                <a:path w="106680" h="84772">
                  <a:moveTo>
                    <a:pt x="0" y="0"/>
                  </a:moveTo>
                  <a:lnTo>
                    <a:pt x="21907" y="84772"/>
                  </a:lnTo>
                  <a:lnTo>
                    <a:pt x="106680" y="61912"/>
                  </a:lnTo>
                </a:path>
              </a:pathLst>
            </a:custGeom>
            <a:noFill/>
            <a:ln w="14287">
              <a:solidFill>
                <a:srgbClr val="A3A3A3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044858" y="1263491"/>
            <a:ext cx="6438507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2000" b="1" dirty="0">
                <a:solidFill>
                  <a:srgbClr val="484848"/>
                </a:solidFill>
                <a:latin typeface="Shantell Sans"/>
              </a:rPr>
              <a:t>Factors Contributing to Jharkhand's Tourism</a:t>
            </a:r>
            <a:r>
              <a:rPr lang="en-US" sz="2000" b="1" dirty="0">
                <a:solidFill>
                  <a:srgbClr val="484848"/>
                </a:solidFill>
                <a:latin typeface="Shantell Sans"/>
              </a:rPr>
              <a:t> </a:t>
            </a:r>
            <a:r>
              <a:rPr sz="2000" b="1" dirty="0">
                <a:solidFill>
                  <a:srgbClr val="484848"/>
                </a:solidFill>
                <a:latin typeface="Shantell Sans"/>
              </a:rPr>
              <a:t>Success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86527" y="2291240"/>
            <a:ext cx="1232838" cy="4924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600" dirty="0">
                <a:solidFill>
                  <a:srgbClr val="484848"/>
                </a:solidFill>
                <a:latin typeface="Shantell Sans"/>
              </a:rPr>
              <a:t>Digital Tourism
Hub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91016" y="2519839"/>
            <a:ext cx="1014381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600" dirty="0">
                <a:solidFill>
                  <a:srgbClr val="484848"/>
                </a:solidFill>
                <a:latin typeface="Shantell Sans"/>
              </a:rPr>
              <a:t>Eco-Tourism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91184" y="3777139"/>
            <a:ext cx="1328441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600" dirty="0">
                <a:solidFill>
                  <a:srgbClr val="484848"/>
                </a:solidFill>
                <a:latin typeface="Shantell Sans"/>
              </a:rPr>
              <a:t>Economic Boost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72327" y="3662840"/>
            <a:ext cx="1068626" cy="4924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600" dirty="0">
                <a:solidFill>
                  <a:srgbClr val="484848"/>
                </a:solidFill>
                <a:latin typeface="Shantell Sans"/>
              </a:rPr>
              <a:t>Tourist
Convenience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78276" y="5034440"/>
            <a:ext cx="827150" cy="4924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600" dirty="0">
                <a:solidFill>
                  <a:srgbClr val="484848"/>
                </a:solidFill>
                <a:latin typeface="Shantell Sans"/>
              </a:rPr>
              <a:t>Social
Inclusivity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86526" y="5034440"/>
            <a:ext cx="1162754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500" dirty="0">
                <a:solidFill>
                  <a:srgbClr val="484848"/>
                </a:solidFill>
                <a:latin typeface="Shantell Sans"/>
              </a:rPr>
              <a:t>Community
Empowerment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767364" y="3538192"/>
            <a:ext cx="657225" cy="634445"/>
          </a:xfrm>
          <a:custGeom>
            <a:avLst/>
            <a:gdLst/>
            <a:ahLst/>
            <a:cxnLst/>
            <a:rect l="0" t="0" r="0" b="0"/>
            <a:pathLst>
              <a:path w="657225" h="634445">
                <a:moveTo>
                  <a:pt x="314325" y="634445"/>
                </a:moveTo>
                <a:lnTo>
                  <a:pt x="228600" y="634445"/>
                </a:lnTo>
                <a:cubicBezTo>
                  <a:pt x="228600" y="618664"/>
                  <a:pt x="215806" y="605870"/>
                  <a:pt x="200025" y="605870"/>
                </a:cubicBezTo>
                <a:lnTo>
                  <a:pt x="200025" y="503915"/>
                </a:lnTo>
                <a:cubicBezTo>
                  <a:pt x="200019" y="487605"/>
                  <a:pt x="190806" y="472696"/>
                  <a:pt x="176222" y="465396"/>
                </a:cubicBezTo>
                <a:lnTo>
                  <a:pt x="128587" y="334408"/>
                </a:lnTo>
                <a:lnTo>
                  <a:pt x="80952" y="465396"/>
                </a:lnTo>
                <a:cubicBezTo>
                  <a:pt x="66359" y="472686"/>
                  <a:pt x="57141" y="487601"/>
                  <a:pt x="57150" y="503915"/>
                </a:cubicBezTo>
                <a:lnTo>
                  <a:pt x="57150" y="605870"/>
                </a:lnTo>
                <a:cubicBezTo>
                  <a:pt x="41368" y="605870"/>
                  <a:pt x="28575" y="618664"/>
                  <a:pt x="28575" y="634445"/>
                </a:cubicBezTo>
                <a:lnTo>
                  <a:pt x="0" y="634445"/>
                </a:lnTo>
                <a:moveTo>
                  <a:pt x="428625" y="405845"/>
                </a:moveTo>
                <a:lnTo>
                  <a:pt x="457200" y="405845"/>
                </a:lnTo>
                <a:cubicBezTo>
                  <a:pt x="457200" y="390064"/>
                  <a:pt x="469993" y="377270"/>
                  <a:pt x="485775" y="377270"/>
                </a:cubicBezTo>
                <a:lnTo>
                  <a:pt x="485775" y="318177"/>
                </a:lnTo>
                <a:cubicBezTo>
                  <a:pt x="485767" y="301864"/>
                  <a:pt x="494984" y="286948"/>
                  <a:pt x="509577" y="279658"/>
                </a:cubicBezTo>
                <a:lnTo>
                  <a:pt x="557212" y="148670"/>
                </a:lnTo>
                <a:lnTo>
                  <a:pt x="604847" y="279658"/>
                </a:lnTo>
                <a:cubicBezTo>
                  <a:pt x="619431" y="286959"/>
                  <a:pt x="628644" y="301868"/>
                  <a:pt x="628650" y="318177"/>
                </a:cubicBezTo>
                <a:lnTo>
                  <a:pt x="628650" y="377270"/>
                </a:lnTo>
                <a:cubicBezTo>
                  <a:pt x="644431" y="377270"/>
                  <a:pt x="657225" y="390064"/>
                  <a:pt x="657225" y="405845"/>
                </a:cubicBezTo>
                <a:moveTo>
                  <a:pt x="257175" y="520145"/>
                </a:moveTo>
                <a:lnTo>
                  <a:pt x="257175" y="462995"/>
                </a:lnTo>
                <a:cubicBezTo>
                  <a:pt x="257171" y="446690"/>
                  <a:pt x="266388" y="431785"/>
                  <a:pt x="280977" y="424505"/>
                </a:cubicBezTo>
                <a:lnTo>
                  <a:pt x="314325" y="350667"/>
                </a:lnTo>
                <a:lnTo>
                  <a:pt x="347672" y="424648"/>
                </a:lnTo>
                <a:cubicBezTo>
                  <a:pt x="362252" y="431938"/>
                  <a:pt x="371465" y="446837"/>
                  <a:pt x="371474" y="463138"/>
                </a:cubicBezTo>
                <a:lnTo>
                  <a:pt x="371475" y="506001"/>
                </a:lnTo>
                <a:cubicBezTo>
                  <a:pt x="371475" y="513892"/>
                  <a:pt x="377871" y="520288"/>
                  <a:pt x="385762" y="520288"/>
                </a:cubicBezTo>
                <a:lnTo>
                  <a:pt x="428625" y="520288"/>
                </a:lnTo>
                <a:moveTo>
                  <a:pt x="657225" y="605870"/>
                </a:moveTo>
                <a:lnTo>
                  <a:pt x="657225" y="548720"/>
                </a:lnTo>
                <a:cubicBezTo>
                  <a:pt x="657215" y="532419"/>
                  <a:pt x="648002" y="517521"/>
                  <a:pt x="633422" y="510230"/>
                </a:cubicBezTo>
                <a:lnTo>
                  <a:pt x="600075" y="436392"/>
                </a:lnTo>
                <a:lnTo>
                  <a:pt x="566727" y="510373"/>
                </a:lnTo>
                <a:cubicBezTo>
                  <a:pt x="552138" y="517653"/>
                  <a:pt x="542921" y="532558"/>
                  <a:pt x="542925" y="548863"/>
                </a:cubicBezTo>
                <a:lnTo>
                  <a:pt x="542925" y="591726"/>
                </a:lnTo>
                <a:cubicBezTo>
                  <a:pt x="542925" y="599617"/>
                  <a:pt x="536528" y="606013"/>
                  <a:pt x="528637" y="606013"/>
                </a:cubicBezTo>
                <a:lnTo>
                  <a:pt x="428625" y="606013"/>
                </a:lnTo>
                <a:moveTo>
                  <a:pt x="294665" y="170102"/>
                </a:moveTo>
                <a:cubicBezTo>
                  <a:pt x="289451" y="174266"/>
                  <a:pt x="282048" y="174266"/>
                  <a:pt x="276834" y="170102"/>
                </a:cubicBezTo>
                <a:lnTo>
                  <a:pt x="241115" y="141527"/>
                </a:lnTo>
                <a:cubicBezTo>
                  <a:pt x="224181" y="127976"/>
                  <a:pt x="214320" y="107465"/>
                  <a:pt x="214312" y="85777"/>
                </a:cubicBezTo>
                <a:lnTo>
                  <a:pt x="214312" y="74833"/>
                </a:lnTo>
                <a:cubicBezTo>
                  <a:pt x="214311" y="49735"/>
                  <a:pt x="227480" y="26478"/>
                  <a:pt x="249002" y="13568"/>
                </a:cubicBezTo>
                <a:lnTo>
                  <a:pt x="249002" y="13568"/>
                </a:lnTo>
                <a:cubicBezTo>
                  <a:pt x="271622" y="0"/>
                  <a:pt x="299877" y="0"/>
                  <a:pt x="322497" y="13568"/>
                </a:cubicBezTo>
                <a:lnTo>
                  <a:pt x="322497" y="13568"/>
                </a:lnTo>
                <a:cubicBezTo>
                  <a:pt x="344019" y="26478"/>
                  <a:pt x="357188" y="49735"/>
                  <a:pt x="357187" y="74833"/>
                </a:cubicBezTo>
                <a:lnTo>
                  <a:pt x="357187" y="85777"/>
                </a:lnTo>
                <a:cubicBezTo>
                  <a:pt x="357187" y="107475"/>
                  <a:pt x="347326" y="127998"/>
                  <a:pt x="330384" y="141555"/>
                </a:cubicBezTo>
                <a:close/>
                <a:moveTo>
                  <a:pt x="87496" y="241539"/>
                </a:moveTo>
                <a:cubicBezTo>
                  <a:pt x="82282" y="245703"/>
                  <a:pt x="74880" y="245703"/>
                  <a:pt x="69665" y="241539"/>
                </a:cubicBezTo>
                <a:lnTo>
                  <a:pt x="51806" y="227252"/>
                </a:lnTo>
                <a:cubicBezTo>
                  <a:pt x="41640" y="219120"/>
                  <a:pt x="35721" y="206808"/>
                  <a:pt x="35718" y="193790"/>
                </a:cubicBezTo>
                <a:lnTo>
                  <a:pt x="35718" y="187247"/>
                </a:lnTo>
                <a:cubicBezTo>
                  <a:pt x="35709" y="172184"/>
                  <a:pt x="43607" y="158223"/>
                  <a:pt x="56521" y="150471"/>
                </a:cubicBezTo>
                <a:lnTo>
                  <a:pt x="56521" y="150471"/>
                </a:lnTo>
                <a:cubicBezTo>
                  <a:pt x="70098" y="142321"/>
                  <a:pt x="87063" y="142321"/>
                  <a:pt x="100641" y="150471"/>
                </a:cubicBezTo>
                <a:lnTo>
                  <a:pt x="100641" y="150471"/>
                </a:lnTo>
                <a:cubicBezTo>
                  <a:pt x="113555" y="158223"/>
                  <a:pt x="121452" y="172184"/>
                  <a:pt x="121443" y="187247"/>
                </a:cubicBezTo>
                <a:lnTo>
                  <a:pt x="121443" y="193790"/>
                </a:lnTo>
                <a:cubicBezTo>
                  <a:pt x="121449" y="206818"/>
                  <a:pt x="115529" y="219142"/>
                  <a:pt x="105356" y="227280"/>
                </a:cubicBezTo>
                <a:close/>
                <a:moveTo>
                  <a:pt x="78581" y="277258"/>
                </a:moveTo>
                <a:cubicBezTo>
                  <a:pt x="82526" y="277258"/>
                  <a:pt x="85725" y="280456"/>
                  <a:pt x="85725" y="284402"/>
                </a:cubicBezTo>
                <a:cubicBezTo>
                  <a:pt x="85725" y="288347"/>
                  <a:pt x="82526" y="291545"/>
                  <a:pt x="78581" y="291545"/>
                </a:cubicBezTo>
                <a:cubicBezTo>
                  <a:pt x="74635" y="291545"/>
                  <a:pt x="71437" y="288347"/>
                  <a:pt x="71437" y="284402"/>
                </a:cubicBezTo>
                <a:cubicBezTo>
                  <a:pt x="71437" y="280456"/>
                  <a:pt x="74635" y="277258"/>
                  <a:pt x="78581" y="277258"/>
                </a:cubicBezTo>
                <a:moveTo>
                  <a:pt x="257175" y="234395"/>
                </a:moveTo>
                <a:cubicBezTo>
                  <a:pt x="257175" y="250177"/>
                  <a:pt x="269968" y="262970"/>
                  <a:pt x="285750" y="262970"/>
                </a:cubicBezTo>
                <a:cubicBezTo>
                  <a:pt x="301531" y="262970"/>
                  <a:pt x="314325" y="250177"/>
                  <a:pt x="314325" y="234395"/>
                </a:cubicBezTo>
                <a:cubicBezTo>
                  <a:pt x="314325" y="218614"/>
                  <a:pt x="301531" y="205820"/>
                  <a:pt x="285750" y="205820"/>
                </a:cubicBezTo>
                <a:cubicBezTo>
                  <a:pt x="269968" y="205820"/>
                  <a:pt x="257175" y="218614"/>
                  <a:pt x="257175" y="234395"/>
                </a:cubicBezTo>
                <a:close/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97BE-F4C9-24FB-D86C-A041A16B0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64"/>
            <a:ext cx="10515600" cy="1325563"/>
          </a:xfrm>
        </p:spPr>
        <p:txBody>
          <a:bodyPr/>
          <a:lstStyle/>
          <a:p>
            <a:r>
              <a:rPr lang="en-IN" b="1" dirty="0"/>
              <a:t>RESEARCH AND 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C7DB2-EC81-CD7D-D2E2-05830DB89C04}"/>
              </a:ext>
            </a:extLst>
          </p:cNvPr>
          <p:cNvSpPr txBox="1"/>
          <p:nvPr/>
        </p:nvSpPr>
        <p:spPr>
          <a:xfrm>
            <a:off x="493295" y="1876926"/>
            <a:ext cx="113090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hlinkClick r:id="rId2"/>
              </a:rPr>
              <a:t>visitdubai</a:t>
            </a:r>
            <a:r>
              <a:rPr lang="en-IN" sz="2000" dirty="0"/>
              <a:t>, </a:t>
            </a:r>
            <a:r>
              <a:rPr lang="en-IN" sz="2000" dirty="0">
                <a:hlinkClick r:id="rId3"/>
              </a:rPr>
              <a:t>jharkhandculture</a:t>
            </a:r>
            <a:r>
              <a:rPr lang="en-IN" sz="2000" dirty="0"/>
              <a:t>, </a:t>
            </a:r>
            <a:r>
              <a:rPr lang="en-IN" sz="2000" dirty="0">
                <a:hlinkClick r:id="rId4"/>
              </a:rPr>
              <a:t>incredibleindia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Digital signature, certificate and JWT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A-Scene implementations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FastAPI docs, Starlette docs, async docs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Pydantic use cases, sqlalchemy docs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Britannica, MakeMyTrip, irctc, Wikipedia, Youtube and tripadvisor</a:t>
            </a:r>
          </a:p>
        </p:txBody>
      </p:sp>
    </p:spTree>
    <p:extLst>
      <p:ext uri="{BB962C8B-B14F-4D97-AF65-F5344CB8AC3E}">
        <p14:creationId xmlns:p14="http://schemas.microsoft.com/office/powerpoint/2010/main" val="4141698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381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Shantell Sans</vt:lpstr>
      <vt:lpstr>Office Theme</vt:lpstr>
      <vt:lpstr>Smart India Hackathon 2025</vt:lpstr>
      <vt:lpstr>Idea Title &amp; Given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RESEARCH AND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puvvalajaswanth27@gmail.com</dc:creator>
  <cp:lastModifiedBy>Radi Dileep</cp:lastModifiedBy>
  <cp:revision>7</cp:revision>
  <dcterms:created xsi:type="dcterms:W3CDTF">2025-09-05T05:43:29Z</dcterms:created>
  <dcterms:modified xsi:type="dcterms:W3CDTF">2025-09-06T06:07:36Z</dcterms:modified>
</cp:coreProperties>
</file>