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e0c9ada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1e0c9adac3_0_2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0c9adac3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0c9adac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0c9adac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0c9adac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7e8c02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7e8c02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0c9adac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0c9adac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0c9adac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0c9adac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0c9adac3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0c9adac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0c9adac3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0c9adac3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e0c9adac3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e0c9adac3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e0c9adac3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e0c9adac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0c9adac3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e0c9adac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0c9adac3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e0c9adac3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52043" y="1795081"/>
            <a:ext cx="58398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3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4.jp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23544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1410" l="3847" r="7303" t="9682"/>
          <a:stretch/>
        </p:blipFill>
        <p:spPr>
          <a:xfrm>
            <a:off x="358575" y="1420700"/>
            <a:ext cx="684900" cy="6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30627" l="23371" r="23535" t="11354"/>
          <a:stretch/>
        </p:blipFill>
        <p:spPr>
          <a:xfrm>
            <a:off x="417697" y="3687394"/>
            <a:ext cx="684900" cy="52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475" y="4025675"/>
            <a:ext cx="601500" cy="6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6">
            <a:alphaModFix/>
          </a:blip>
          <a:srcRect b="0" l="22243" r="18218" t="0"/>
          <a:stretch/>
        </p:blipFill>
        <p:spPr>
          <a:xfrm>
            <a:off x="3092225" y="2451875"/>
            <a:ext cx="719087" cy="63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7">
            <a:alphaModFix/>
          </a:blip>
          <a:srcRect b="16347" l="15046" r="15711" t="12543"/>
          <a:stretch/>
        </p:blipFill>
        <p:spPr>
          <a:xfrm>
            <a:off x="4704125" y="733376"/>
            <a:ext cx="601500" cy="61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5000" y="741500"/>
            <a:ext cx="601500" cy="6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0575" y="2571747"/>
            <a:ext cx="601500" cy="6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97475" y="2571759"/>
            <a:ext cx="601500" cy="6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10">
            <a:alphaModFix/>
          </a:blip>
          <a:srcRect b="21991" l="19511" r="20228" t="21676"/>
          <a:stretch/>
        </p:blipFill>
        <p:spPr>
          <a:xfrm>
            <a:off x="7985825" y="4006100"/>
            <a:ext cx="684900" cy="64029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1327150" y="2131375"/>
            <a:ext cx="1143000" cy="118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06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316575" y="2135488"/>
            <a:ext cx="1143000" cy="118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06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385225" y="193350"/>
            <a:ext cx="1143000" cy="118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06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81775" y="797025"/>
            <a:ext cx="161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ECDC Covid19 Data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(HTTP Connector)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1775" y="4393875"/>
            <a:ext cx="161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Population </a:t>
            </a:r>
            <a:r>
              <a:rPr lang="en" sz="1200">
                <a:solidFill>
                  <a:schemeClr val="lt1"/>
                </a:solidFill>
              </a:rPr>
              <a:t>Data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(Azure Blob Storage)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87675" y="2171250"/>
            <a:ext cx="92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Ingestion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328050" y="193350"/>
            <a:ext cx="121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DataFlow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Transformation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717725" y="285750"/>
            <a:ext cx="10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ML models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212050" y="285750"/>
            <a:ext cx="10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ADLS Gen 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229325" y="4696025"/>
            <a:ext cx="161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Azure SQL database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249675" y="2171250"/>
            <a:ext cx="12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Loading to DB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433375" y="2135500"/>
            <a:ext cx="1143000" cy="118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06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4538188" y="2106538"/>
            <a:ext cx="9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Transfer &amp;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Movement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5850" y="2571747"/>
            <a:ext cx="601500" cy="6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930663" y="3318100"/>
            <a:ext cx="104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ADLS Gen 2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84" name="Google Shape;84;p14"/>
          <p:cNvCxnSpPr>
            <a:stCxn id="60" idx="1"/>
            <a:endCxn id="69" idx="1"/>
          </p:cNvCxnSpPr>
          <p:nvPr/>
        </p:nvCxnSpPr>
        <p:spPr>
          <a:xfrm>
            <a:off x="358575" y="1724813"/>
            <a:ext cx="968700" cy="997800"/>
          </a:xfrm>
          <a:prstGeom prst="bentConnector3">
            <a:avLst>
              <a:gd fmla="val -17689" name="adj1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diamond"/>
            <a:tailEnd len="med" w="med" type="triangle"/>
          </a:ln>
        </p:spPr>
      </p:cxnSp>
      <p:cxnSp>
        <p:nvCxnSpPr>
          <p:cNvPr id="85" name="Google Shape;85;p14"/>
          <p:cNvCxnSpPr>
            <a:stCxn id="61" idx="1"/>
            <a:endCxn id="69" idx="1"/>
          </p:cNvCxnSpPr>
          <p:nvPr/>
        </p:nvCxnSpPr>
        <p:spPr>
          <a:xfrm flipH="1" rot="10800000">
            <a:off x="417697" y="2722747"/>
            <a:ext cx="909600" cy="1228800"/>
          </a:xfrm>
          <a:prstGeom prst="bentConnector3">
            <a:avLst>
              <a:gd fmla="val -26179" name="adj1"/>
            </a:avLst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diamond"/>
            <a:tailEnd len="med" w="med" type="triangle"/>
          </a:ln>
        </p:spPr>
      </p:cxnSp>
      <p:cxnSp>
        <p:nvCxnSpPr>
          <p:cNvPr id="86" name="Google Shape;86;p14"/>
          <p:cNvCxnSpPr>
            <a:endCxn id="63" idx="1"/>
          </p:cNvCxnSpPr>
          <p:nvPr/>
        </p:nvCxnSpPr>
        <p:spPr>
          <a:xfrm flipH="1" rot="10800000">
            <a:off x="2275925" y="2767926"/>
            <a:ext cx="816300" cy="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 flipH="1" rot="10800000">
            <a:off x="3729725" y="2768026"/>
            <a:ext cx="816300" cy="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 flipH="1" rot="10800000">
            <a:off x="5004425" y="1490738"/>
            <a:ext cx="900" cy="50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89" name="Google Shape;89;p14"/>
          <p:cNvPicPr preferRelativeResize="0"/>
          <p:nvPr/>
        </p:nvPicPr>
        <p:blipFill rotWithShape="1">
          <a:blip r:embed="rId6">
            <a:alphaModFix/>
          </a:blip>
          <a:srcRect b="0" l="22243" r="18218" t="0"/>
          <a:stretch/>
        </p:blipFill>
        <p:spPr>
          <a:xfrm>
            <a:off x="6382075" y="726200"/>
            <a:ext cx="719087" cy="632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4"/>
          <p:cNvCxnSpPr>
            <a:endCxn id="89" idx="1"/>
          </p:cNvCxnSpPr>
          <p:nvPr/>
        </p:nvCxnSpPr>
        <p:spPr>
          <a:xfrm flipH="1" rot="10800000">
            <a:off x="5626375" y="1042251"/>
            <a:ext cx="755700" cy="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/>
          <p:nvPr/>
        </p:nvCxnSpPr>
        <p:spPr>
          <a:xfrm flipH="1" rot="10800000">
            <a:off x="7098975" y="1040876"/>
            <a:ext cx="755700" cy="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/>
          <p:nvPr/>
        </p:nvCxnSpPr>
        <p:spPr>
          <a:xfrm>
            <a:off x="6789225" y="3405788"/>
            <a:ext cx="18000" cy="532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 flipH="1" rot="10800000">
            <a:off x="7252150" y="4315775"/>
            <a:ext cx="581400" cy="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>
            <a:off x="6724150" y="1480800"/>
            <a:ext cx="18000" cy="532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652043" y="1795081"/>
            <a:ext cx="58398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-45725" y="0"/>
            <a:ext cx="9235440" cy="524637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75" y="25713"/>
            <a:ext cx="9235450" cy="519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1875"/>
            <a:ext cx="9218434" cy="51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