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171717"/>
        </a:solidFill>
        <a:effectLst/>
      </p:bgPr>
    </p:bg>
    <p:spTree>
      <p:nvGrpSpPr>
        <p:cNvPr id="1" name=""/>
        <p:cNvGrpSpPr/>
        <p:nvPr/>
      </p:nvGrpSpPr>
      <p:grpSpPr/>
      <p:sp>
        <p:nvSpPr>
          <p:cNvPr id="2" name="Title 1"/>
          <p:cNvSpPr>
            <a:spLocks noGrp="1"/>
          </p:cNvSpPr>
          <p:nvPr>
            <p:ph type="ctrTitle"/>
          </p:nvPr>
        </p:nvSpPr>
        <p:spPr/>
        <p:txBody>
          <a:bodyPr/>
          <a:lstStyle/>
          <a:p>
            <a:r>
              <a:rPr sz="3600">
                <a:solidFill>
                  <a:srgbClr val="ECECEC"/>
                </a:solidFill>
              </a:rPr>
              <a:t>The Curious Case of Infidelity</a:t>
            </a:r>
          </a:p>
        </p:txBody>
      </p:sp>
      <p:sp>
        <p:nvSpPr>
          <p:cNvPr id="3" name="Subtitle 2"/>
          <p:cNvSpPr>
            <a:spLocks noGrp="1"/>
          </p:cNvSpPr>
          <p:nvPr>
            <p:ph type="subTitle" idx="1"/>
          </p:nvPr>
        </p:nvSpPr>
        <p:spPr/>
        <p:txBody>
          <a:bodyPr/>
          <a:lstStyle/>
          <a:p>
            <a:r>
              <a:rPr sz="2400">
                <a:solidFill>
                  <a:srgbClr val="ECECEC"/>
                </a:solidFill>
              </a:rPr>
              <a:t>Exploring the Reasons Behind Women's Infidelity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171717"/>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ECECEC"/>
                </a:solidFill>
              </a:rPr>
              <a:t>Introduction</a:t>
            </a:r>
          </a:p>
        </p:txBody>
      </p:sp>
      <p:sp>
        <p:nvSpPr>
          <p:cNvPr id="3" name="Content Placeholder 2"/>
          <p:cNvSpPr>
            <a:spLocks noGrp="1"/>
          </p:cNvSpPr>
          <p:nvPr>
            <p:ph idx="1"/>
          </p:nvPr>
        </p:nvSpPr>
        <p:spPr/>
        <p:txBody>
          <a:bodyPr/>
          <a:lstStyle/>
          <a:p>
            <a:r>
              <a:rPr sz="2400">
                <a:solidFill>
                  <a:srgbClr val="ECECEC"/>
                </a:solidFill>
              </a:rPr>
              <a:t>Infidelity is a complex and often misunderstood phenomenon. While men are often stereotyped as the primary cheaters, women also engage in extramarital affairs. In this presentation, we'll delve into the reasons behind women's infidelity and explore the often-overlooked factors that contribute to this behavior._x000D_</a:t>
            </a:r>
          </a:p>
          <a:p>
            <a:r>
              <a:rPr sz="2400">
                <a:solidFill>
                  <a:srgbClr val="ECECEC"/>
                </a:solidFill>
              </a:rPr>
              <a:t>_x000D_</a:t>
            </a:r>
          </a:p>
          <a:p>
            <a:r>
              <a:rPr sz="2400">
                <a:solidFill>
                  <a:srgbClr val="ECECEC"/>
                </a:solidFill>
              </a:rPr>
              <a:t>According to a recent study, 20% of women admit to having cheated on their partners at least once in their lifetime. But why? What drives women to engage in infidelity?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171717"/>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ECECEC"/>
                </a:solidFill>
              </a:rPr>
              <a:t>The Search for Emotional Connection</a:t>
            </a:r>
          </a:p>
        </p:txBody>
      </p:sp>
      <p:sp>
        <p:nvSpPr>
          <p:cNvPr id="3" name="Content Placeholder 2"/>
          <p:cNvSpPr>
            <a:spLocks noGrp="1"/>
          </p:cNvSpPr>
          <p:nvPr>
            <p:ph idx="1"/>
          </p:nvPr>
        </p:nvSpPr>
        <p:spPr/>
        <p:txBody>
          <a:bodyPr/>
          <a:lstStyle/>
          <a:p>
            <a:r>
              <a:rPr sz="2400">
                <a:solidFill>
                  <a:srgbClr val="ECECEC"/>
                </a:solidFill>
              </a:rPr>
              <a:t>For many women, infidelity is a cry for help. A desire for emotional connection and validation can lead them to seek attention and affection outside of their relationship. This can be particularly true for women who feel neglected or unappreciated by their partners._x000D_</a:t>
            </a:r>
          </a:p>
          <a:p>
            <a:r>
              <a:rPr sz="2400">
                <a:solidFill>
                  <a:srgbClr val="ECECEC"/>
                </a:solidFill>
              </a:rPr>
              <a:t>_x000D_</a:t>
            </a:r>
          </a:p>
          <a:p>
            <a:r>
              <a:rPr sz="2400">
                <a:solidFill>
                  <a:srgbClr val="ECECEC"/>
                </a:solidFill>
              </a:rPr>
              <a:t>In a society that often prioritizes men's needs over women's, it's no wonder that women may feel the need to seek out attention elsewhere. By understanding the emotional needs that drive women's infidelity, we can work towards building stronger, more fulfilling relationships.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171717"/>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ECECEC"/>
                </a:solidFill>
              </a:rPr>
              <a:t>The Impact of Societal Pressure</a:t>
            </a:r>
          </a:p>
        </p:txBody>
      </p:sp>
      <p:sp>
        <p:nvSpPr>
          <p:cNvPr id="3" name="Content Placeholder 2"/>
          <p:cNvSpPr>
            <a:spLocks noGrp="1"/>
          </p:cNvSpPr>
          <p:nvPr>
            <p:ph idx="1"/>
          </p:nvPr>
        </p:nvSpPr>
        <p:spPr/>
        <p:txBody>
          <a:bodyPr/>
          <a:lstStyle/>
          <a:p>
            <a:r>
              <a:rPr sz="2400">
                <a:solidFill>
                  <a:srgbClr val="ECECEC"/>
                </a:solidFill>
              </a:rPr>
              <a:t>Societal expectations and pressures can also contribute to women's infidelity. The constant barrage of media messages and social norms that prioritize physical appearance and youth can lead women to feel inadequate and insecure._x000D_</a:t>
            </a:r>
          </a:p>
          <a:p>
            <a:r>
              <a:rPr sz="2400">
                <a:solidFill>
                  <a:srgbClr val="ECECEC"/>
                </a:solidFill>
              </a:rPr>
              <a:t>_x000D_</a:t>
            </a:r>
          </a:p>
          <a:p>
            <a:r>
              <a:rPr sz="2400">
                <a:solidFill>
                  <a:srgbClr val="ECECEC"/>
                </a:solidFill>
              </a:rPr>
              <a:t>Add to this the pressure to maintain a perfect image on social media, and it's no wonder that women may feel the need to engage in extramarital affairs as a way to cope with the stress and anxiety of modern life.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171717"/>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ECECEC"/>
                </a:solidFill>
              </a:rPr>
              <a:t>The Role of Trauma</a:t>
            </a:r>
          </a:p>
        </p:txBody>
      </p:sp>
      <p:sp>
        <p:nvSpPr>
          <p:cNvPr id="3" name="Content Placeholder 2"/>
          <p:cNvSpPr>
            <a:spLocks noGrp="1"/>
          </p:cNvSpPr>
          <p:nvPr>
            <p:ph idx="1"/>
          </p:nvPr>
        </p:nvSpPr>
        <p:spPr/>
        <p:txBody>
          <a:bodyPr/>
          <a:lstStyle/>
          <a:p>
            <a:r>
              <a:rPr sz="2400">
                <a:solidFill>
                  <a:srgbClr val="ECECEC"/>
                </a:solidFill>
              </a:rPr>
              <a:t>For some women, infidelity may be a coping mechanism for past trauma or abuse. The feeling of vulnerability and powerlessness that comes with infidelity can be a way for women to regain control and agency in their lives._x000D_</a:t>
            </a:r>
          </a:p>
          <a:p>
            <a:r>
              <a:rPr sz="2400">
                <a:solidFill>
                  <a:srgbClr val="ECECEC"/>
                </a:solidFill>
              </a:rPr>
              <a:t>_x000D_</a:t>
            </a:r>
          </a:p>
          <a:p>
            <a:r>
              <a:rPr sz="2400">
                <a:solidFill>
                  <a:srgbClr val="ECECEC"/>
                </a:solidFill>
              </a:rPr>
              <a:t>Trauma can leave deep scars, and it's essential that we acknowledge and address the underlying issues that drive women's infidelity. By providing support and resources, we can help women heal and build healthier, more fulfilling relationships.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171717"/>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ECECEC"/>
                </a:solidFill>
              </a:rPr>
              <a:t>The Importance of Self-Reflection</a:t>
            </a:r>
          </a:p>
        </p:txBody>
      </p:sp>
      <p:sp>
        <p:nvSpPr>
          <p:cNvPr id="3" name="Content Placeholder 2"/>
          <p:cNvSpPr>
            <a:spLocks noGrp="1"/>
          </p:cNvSpPr>
          <p:nvPr>
            <p:ph idx="1"/>
          </p:nvPr>
        </p:nvSpPr>
        <p:spPr/>
        <p:txBody>
          <a:bodyPr/>
          <a:lstStyle/>
          <a:p>
            <a:r>
              <a:rPr sz="2400">
                <a:solidFill>
                  <a:srgbClr val="ECECEC"/>
                </a:solidFill>
              </a:rPr>
              <a:t>Ultimately, understanding why women cheat requires a willingness to confront our own biases and assumptions. We must acknowledge that infidelity is a complex issue that cannot be reduced to simple explanations or stereotypes._x000D_</a:t>
            </a:r>
          </a:p>
          <a:p>
            <a:r>
              <a:rPr sz="2400">
                <a:solidFill>
                  <a:srgbClr val="ECECEC"/>
                </a:solidFill>
              </a:rPr>
              <a:t>_x000D_</a:t>
            </a:r>
          </a:p>
          <a:p>
            <a:r>
              <a:rPr sz="2400">
                <a:solidFill>
                  <a:srgbClr val="ECECEC"/>
                </a:solidFill>
              </a:rPr>
              <a:t>By engaging in self-reflection and empathy, we can work towards building stronger, more compassionate relationships that prioritize mutual respect and understanding.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171717"/>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ECECEC"/>
                </a:solidFill>
              </a:rPr>
              <a:t>The Power of Communication</a:t>
            </a:r>
          </a:p>
        </p:txBody>
      </p:sp>
      <p:sp>
        <p:nvSpPr>
          <p:cNvPr id="3" name="Content Placeholder 2"/>
          <p:cNvSpPr>
            <a:spLocks noGrp="1"/>
          </p:cNvSpPr>
          <p:nvPr>
            <p:ph idx="1"/>
          </p:nvPr>
        </p:nvSpPr>
        <p:spPr/>
        <p:txBody>
          <a:bodyPr/>
          <a:lstStyle/>
          <a:p>
            <a:r>
              <a:rPr sz="2400">
                <a:solidFill>
                  <a:srgbClr val="ECECEC"/>
                </a:solidFill>
              </a:rPr>
              <a:t>Communication is key to preventing infidelity and building stronger relationships. By fostering open and honest dialogue, we can address the underlying issues that drive women's infidelity and work towards a more fulfilling and satisfying partnership._x000D_</a:t>
            </a:r>
          </a:p>
          <a:p>
            <a:r>
              <a:rPr sz="2400">
                <a:solidFill>
                  <a:srgbClr val="ECECEC"/>
                </a:solidFill>
              </a:rPr>
              <a:t>_x000D_</a:t>
            </a:r>
          </a:p>
          <a:p>
            <a:r>
              <a:rPr sz="2400">
                <a:solidFill>
                  <a:srgbClr val="ECECEC"/>
                </a:solidFill>
              </a:rPr>
              <a:t>It's essential that we prioritize communication and empathy in our relationships, rather than relying on assumptions or stereotypes.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171717"/>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ECECEC"/>
                </a:solidFill>
              </a:rPr>
              <a:t>Conclusion</a:t>
            </a:r>
          </a:p>
        </p:txBody>
      </p:sp>
      <p:sp>
        <p:nvSpPr>
          <p:cNvPr id="3" name="Content Placeholder 2"/>
          <p:cNvSpPr>
            <a:spLocks noGrp="1"/>
          </p:cNvSpPr>
          <p:nvPr>
            <p:ph idx="1"/>
          </p:nvPr>
        </p:nvSpPr>
        <p:spPr/>
        <p:txBody>
          <a:bodyPr/>
          <a:lstStyle/>
          <a:p>
            <a:r>
              <a:rPr sz="2400">
                <a:solidFill>
                  <a:srgbClr val="ECECEC"/>
                </a:solidFill>
              </a:rPr>
              <a:t>In conclusion, women's infidelity is a complex issue that cannot be reduced to simple explanations or stereotypes. By acknowledging the emotional, societal, and traumatic factors that contribute to infidelity, we can work towards building stronger, more fulfilling relationships._x000D_</a:t>
            </a:r>
          </a:p>
          <a:p>
            <a:r>
              <a:rPr sz="2400">
                <a:solidFill>
                  <a:srgbClr val="ECECEC"/>
                </a:solidFill>
              </a:rPr>
              <a:t>_x000D_</a:t>
            </a:r>
          </a:p>
          <a:p>
            <a:r>
              <a:rPr sz="2400">
                <a:solidFill>
                  <a:srgbClr val="ECECEC"/>
                </a:solidFill>
              </a:rPr>
              <a:t>It's essential that we prioritize empathy, self-reflection, and communication in our relationships, and that we recognize the humanity and dignity of all individuals involved.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171717"/>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ECECEC"/>
                </a:solidFill>
              </a:rPr>
              <a:t>Final Thoughts</a:t>
            </a:r>
          </a:p>
        </p:txBody>
      </p:sp>
      <p:sp>
        <p:nvSpPr>
          <p:cNvPr id="3" name="Content Placeholder 2"/>
          <p:cNvSpPr>
            <a:spLocks noGrp="1"/>
          </p:cNvSpPr>
          <p:nvPr>
            <p:ph idx="1"/>
          </p:nvPr>
        </p:nvSpPr>
        <p:spPr/>
        <p:txBody>
          <a:bodyPr/>
          <a:lstStyle/>
          <a:p>
            <a:r>
              <a:rPr sz="2400">
                <a:solidFill>
                  <a:srgbClr val="ECECEC"/>
                </a:solidFill>
              </a:rPr>
              <a:t>As we conclude this presentation, it's essential that we remember the importance of compassion and understanding. Infidelity is a complex issue that affects us all, and it's crucial that we approach it with empathy and sensitivity._x000D_</a:t>
            </a:r>
          </a:p>
          <a:p>
            <a:r>
              <a:rPr sz="2400">
                <a:solidFill>
                  <a:srgbClr val="ECECEC"/>
                </a:solidFill>
              </a:rPr>
              <a:t>_x000D_</a:t>
            </a:r>
          </a:p>
          <a:p>
            <a:r>
              <a:rPr sz="2400">
                <a:solidFill>
                  <a:srgbClr val="ECECEC"/>
                </a:solidFill>
              </a:rPr>
              <a:t>By acknowledging the reasons behind women's infidelity, we can work towards building stronger, more fulfilling relationships that prioritize mutual respect and understanding.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