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6" r:id="rId5"/>
    <p:sldId id="297" r:id="rId6"/>
    <p:sldId id="286" r:id="rId7"/>
    <p:sldId id="261" r:id="rId8"/>
    <p:sldId id="285" r:id="rId9"/>
    <p:sldId id="263" r:id="rId10"/>
    <p:sldId id="298" r:id="rId11"/>
    <p:sldId id="300" r:id="rId12"/>
    <p:sldId id="262" r:id="rId13"/>
    <p:sldId id="278" r:id="rId14"/>
    <p:sldId id="279" r:id="rId15"/>
    <p:sldId id="299" r:id="rId16"/>
    <p:sldId id="280" r:id="rId17"/>
    <p:sldId id="267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887" autoAdjust="0"/>
  </p:normalViewPr>
  <p:slideViewPr>
    <p:cSldViewPr snapToGrid="0" showGuides="1">
      <p:cViewPr varScale="1">
        <p:scale>
          <a:sx n="72" d="100"/>
          <a:sy n="72" d="100"/>
        </p:scale>
        <p:origin x="110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4.sv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rm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1_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1" l="-1" r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318" y="362388"/>
            <a:ext cx="10125364" cy="6133223"/>
          </a:xfrm>
        </p:spPr>
        <p:txBody>
          <a:bodyPr anchor="t">
            <a:noAutofit/>
          </a:bodyPr>
          <a:lstStyle>
            <a:lvl1pPr algn="ctr">
              <a:defRPr b="1" baseline="0" cap="none" i="0" spc="-150" sz="320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endParaRPr dirty="0" lang="en-US" noProof="0"/>
          </a:p>
        </p:txBody>
      </p:sp>
    </p:spTree>
    <p:extLst>
      <p:ext uri="{BB962C8B-B14F-4D97-AF65-F5344CB8AC3E}">
        <p14:creationId xmlns:p14="http://schemas.microsoft.com/office/powerpoint/2010/main" val="173284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1" y="631211"/>
            <a:ext cx="10277856" cy="5657335"/>
          </a:xfrm>
        </p:spPr>
        <p:txBody>
          <a:bodyPr anchor="t">
            <a:normAutofit/>
          </a:bodyPr>
          <a:lstStyle>
            <a:lvl1pPr algn="ctr">
              <a:defRPr sz="3200"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4FDD261-62DB-922A-A273-35DB7CEF3738}"/>
              </a:ext>
            </a:extLst>
          </p:cNvPr>
          <p:cNvGrpSpPr/>
          <p:nvPr userDrawn="1"/>
        </p:nvGrpSpPr>
        <p:grpSpPr>
          <a:xfrm rot="2828769">
            <a:off x="316270" y="-222126"/>
            <a:ext cx="1535787" cy="2345115"/>
            <a:chOff x="-542712" y="-434557"/>
            <a:chExt cx="1535787" cy="2345115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DC68EFFB-FB5E-6D2E-2942-ABF9EF11B68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-6095" b="-1"/>
            <a:stretch/>
          </p:blipFill>
          <p:spPr>
            <a:xfrm>
              <a:off x="-479730" y="-434557"/>
              <a:ext cx="1472805" cy="1596616"/>
            </a:xfrm>
            <a:prstGeom prst="rect">
              <a:avLst/>
            </a:prstGeom>
          </p:spPr>
        </p:pic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CD057DF-42BB-1F62-70FF-098E0AF38C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-6095" b="-1"/>
            <a:stretch/>
          </p:blipFill>
          <p:spPr>
            <a:xfrm>
              <a:off x="-542712" y="413560"/>
              <a:ext cx="1380912" cy="1496998"/>
            </a:xfrm>
            <a:prstGeom prst="rect">
              <a:avLst/>
            </a:prstGeom>
          </p:spPr>
        </p:pic>
      </p:grp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1" y="470827"/>
            <a:ext cx="10277856" cy="5878022"/>
          </a:xfrm>
        </p:spPr>
        <p:txBody>
          <a:bodyPr anchor="t">
            <a:normAutofit/>
          </a:bodyPr>
          <a:lstStyle>
            <a:lvl1pPr algn="ctr">
              <a:defRPr sz="3200"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34" y="548524"/>
            <a:ext cx="10277856" cy="5768259"/>
          </a:xfrm>
        </p:spPr>
        <p:txBody>
          <a:bodyPr anchor="t">
            <a:normAutofit/>
          </a:bodyPr>
          <a:lstStyle>
            <a:lvl1pPr algn="ctr"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235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1" y="536171"/>
            <a:ext cx="10277856" cy="5785658"/>
          </a:xfrm>
        </p:spPr>
        <p:txBody>
          <a:bodyPr anchor="t">
            <a:normAutofit/>
          </a:bodyPr>
          <a:lstStyle>
            <a:lvl1pPr algn="ctr"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6A1B8B7-6258-1660-C708-346DC1BF6E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6794"/>
          <a:stretch/>
        </p:blipFill>
        <p:spPr>
          <a:xfrm rot="10800000" flipH="1">
            <a:off x="10899755" y="-692198"/>
            <a:ext cx="1370742" cy="263241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40A8558-F35D-C18B-39BA-4DAF10A81E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-9728"/>
          <a:stretch/>
        </p:blipFill>
        <p:spPr>
          <a:xfrm rot="3313791" flipH="1">
            <a:off x="11647801" y="1756662"/>
            <a:ext cx="910220" cy="10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37" l="37" r="38" t="6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2" y="510309"/>
            <a:ext cx="10994136" cy="5837382"/>
          </a:xfrm>
        </p:spPr>
        <p:txBody>
          <a:bodyPr anchor="t">
            <a:noAutofit/>
          </a:bodyPr>
          <a:lstStyle>
            <a:lvl1pPr algn="ctr">
              <a:defRPr b="1" baseline="0" cap="none" i="0" spc="-150" sz="320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dirty="0"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434" y="548524"/>
            <a:ext cx="10277856" cy="5768259"/>
          </a:xfrm>
        </p:spPr>
        <p:txBody>
          <a:bodyPr anchor="t">
            <a:normAutofit/>
          </a:bodyPr>
          <a:lstStyle>
            <a:lvl1pPr algn="ctr">
              <a:defRPr sz="32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7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9792" y="329303"/>
            <a:ext cx="10152416" cy="6199394"/>
          </a:xfrm>
        </p:spPr>
        <p:txBody>
          <a:bodyPr anchor="t">
            <a:noAutofit/>
          </a:bodyPr>
          <a:lstStyle>
            <a:lvl1pPr algn="ctr">
              <a:defRPr b="1" baseline="0" cap="none" i="0" spc="-150" sz="320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dirty="0"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94" y="1028700"/>
            <a:ext cx="10188410" cy="48006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690418"/>
            <a:ext cx="10460736" cy="5477164"/>
          </a:xfrm>
        </p:spPr>
        <p:txBody>
          <a:bodyPr anchor="t">
            <a:noAutofit/>
          </a:bodyPr>
          <a:lstStyle>
            <a:lvl1pPr algn="ctr">
              <a:defRPr sz="32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fmla="val 4303" name="adj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dirty="0"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-1" t="15874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1" y="643599"/>
            <a:ext cx="10277856" cy="5621393"/>
          </a:xfrm>
        </p:spPr>
        <p:txBody>
          <a:bodyPr anchor="t">
            <a:normAutofit/>
          </a:bodyPr>
          <a:lstStyle>
            <a:lvl1pPr algn="ctr">
              <a:defRPr sz="3200">
                <a:latin typeface="+mj-lt"/>
              </a:defRPr>
            </a:lvl1pPr>
          </a:lstStyle>
          <a:p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1" l="-1" r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318" y="362388"/>
            <a:ext cx="10125364" cy="6133223"/>
          </a:xfrm>
        </p:spPr>
        <p:txBody>
          <a:bodyPr anchor="t">
            <a:noAutofit/>
          </a:bodyPr>
          <a:lstStyle>
            <a:lvl1pPr algn="ctr">
              <a:defRPr b="1" baseline="0" cap="none" i="0" spc="-150" sz="320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endParaRPr dirty="0" lang="en-US" noProof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94" y="1028700"/>
            <a:ext cx="10188410" cy="48006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6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5600"/>
            <a:ext cx="10506456" cy="5617474"/>
          </a:xfrm>
        </p:spPr>
        <p:txBody>
          <a:bodyPr anchor="t">
            <a:normAutofit/>
          </a:bodyPr>
          <a:lstStyle>
            <a:lvl1pPr algn="ctr">
              <a:defRPr sz="3200"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71" y="549336"/>
            <a:ext cx="10277856" cy="5721004"/>
          </a:xfrm>
        </p:spPr>
        <p:txBody>
          <a:bodyPr anchor="t">
            <a:normAutofit/>
          </a:bodyPr>
          <a:lstStyle>
            <a:lvl1pPr algn="ctr">
              <a:defRPr sz="3200">
                <a:latin typeface="+mj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94" y="1028700"/>
            <a:ext cx="10188410" cy="4800600"/>
          </a:xfrm>
        </p:spPr>
        <p:txBody>
          <a:bodyPr anchor="t">
            <a:normAutofit/>
          </a:bodyPr>
          <a:lstStyle>
            <a:lvl1pPr algn="ctr">
              <a:defRPr sz="240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1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94" r:id="rId6"/>
    <p:sldLayoutId id="2147483686" r:id="rId7"/>
    <p:sldLayoutId id="2147483687" r:id="rId8"/>
    <p:sldLayoutId id="2147483697" r:id="rId9"/>
    <p:sldLayoutId id="2147483695" r:id="rId10"/>
    <p:sldLayoutId id="2147483688" r:id="rId11"/>
    <p:sldLayoutId id="2147483689" r:id="rId12"/>
    <p:sldLayoutId id="2147483696" r:id="rId13"/>
    <p:sldLayoutId id="2147483690" r:id="rId14"/>
    <p:sldLayoutId id="2147483691" r:id="rId15"/>
    <p:sldLayoutId id="2147483692" r:id="rId16"/>
    <p:sldLayoutId id="214748369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6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49A26-F8A9-1ADC-224E-654A5693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74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50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03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73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7AC95-7226-F4CA-44C9-BA813F8C7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5899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92C5F-4636-661D-5B0F-61E058DFC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6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31</TotalTime>
  <Words>1</Words>
  <Application>Microsoft Office PowerPoint</Application>
  <PresentationFormat>Widescreen</PresentationFormat>
  <Paragraphs>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Dileep Yadav</dc:creator>
  <cp:lastModifiedBy>Dileep Yadav</cp:lastModifiedBy>
  <cp:revision>9</cp:revision>
  <dcterms:created xsi:type="dcterms:W3CDTF">2025-02-20T08:47:42Z</dcterms:created>
  <dcterms:modified xsi:type="dcterms:W3CDTF">2025-02-22T14:29:04Z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ContentTypeId" pid="2">
    <vt:lpwstr>0x01010079F111ED35F8CC479449609E8A0923A6</vt:lpwstr>
  </property>
  <property fmtid="{D5CDD505-2E9C-101B-9397-08002B2CF9AE}" name="MediaServiceImageTags" pid="3">
    <vt:lpwstr/>
  </property>
  <property fmtid="{D5CDD505-2E9C-101B-9397-08002B2CF9AE}" name="NXPowerLiteLastOptimized" pid="4">
    <vt:lpwstr>1628819</vt:lpwstr>
  </property>
  <property fmtid="{D5CDD505-2E9C-101B-9397-08002B2CF9AE}" name="NXPowerLiteSettings" pid="5">
    <vt:lpwstr>F7000400038000</vt:lpwstr>
  </property>
  <property fmtid="{D5CDD505-2E9C-101B-9397-08002B2CF9AE}" name="NXPowerLiteVersion" pid="6">
    <vt:lpwstr>S10.3.1</vt:lpwstr>
  </property>
</Properties>
</file>