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73" r:id="rId7"/>
    <p:sldId id="258" r:id="rId8"/>
    <p:sldId id="267" r:id="rId9"/>
    <p:sldId id="266" r:id="rId10"/>
    <p:sldId id="268" r:id="rId11"/>
    <p:sldId id="265" r:id="rId12"/>
    <p:sldId id="259" r:id="rId13"/>
    <p:sldId id="272" r:id="rId14"/>
    <p:sldId id="261" r:id="rId15"/>
    <p:sldId id="269" r:id="rId16"/>
    <p:sldId id="271" r:id="rId17"/>
    <p:sldId id="274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B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outlineViewPr>
    <p:cViewPr>
      <p:scale>
        <a:sx n="33" d="100"/>
        <a:sy n="33" d="100"/>
      </p:scale>
      <p:origin x="0" y="-1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6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6C3D2F-5A05-4596-A225-FC14565701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9C051B-F26C-4470-B56C-092B4E1C4C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9A1B5-1BE4-4CD6-80C4-143959F034D3}" type="datetimeFigureOut">
              <a:rPr lang="en-US" smtClean="0"/>
              <a:t>2/24/2025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9DB8B-3A1C-4291-8A97-C19C5D31C3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310B9-42FE-4FE9-8C0B-5C7382DBB0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CFFF0-B784-4FE7-8A38-F89DE294F8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66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6120A-21AF-4F12-ABAA-66A70823631B}" type="datetimeFigureOut">
              <a:rPr lang="en-US" smtClean="0"/>
              <a:t>2/24/2025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C672F-171E-46DC-915C-C7BCF99F5C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498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8568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CEC12C-5E34-3172-0075-8A4758BC65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CFF071-5EE1-15DD-793B-B4CC747AC8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42C9BF-BDED-5593-25D6-CA2F89449E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55DD24-B00B-3CD8-DC96-4B2C174E5A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896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9657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0843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22EFAD-9A4F-E0B1-BD0B-9BBAFC645C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E98C43-0E98-E7AF-B7A3-E4A8286528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7F76F3-424E-D4E5-C0CE-34879FE5A4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2C361-20ED-DE20-1571-11ECC782BA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0774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53D2A1-05AD-93DF-1496-57C36B6BB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D3FE60-EC38-1AA8-8D13-E7AA5DFED8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F9CF8A-4248-E33D-36DE-9A5E65FD35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8EFE9B-FD53-F359-B238-47D6BB6772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5100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0150FA-B534-0CB3-135B-6F7501BE08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6B9766-8E04-CB5B-112E-77002E7B62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97CDA4-4484-ABFC-3D87-FBA720B5FC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14443-F4B1-14B4-389F-67A6C8CB46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318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450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1569DC-B040-A46A-9D9F-D641C619E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9E9724-C56B-44E6-B01D-F9FAB64530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C67A41-3412-91BB-7966-2D50ECF6EE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54966-9973-04F4-09DF-FA4B55CCB8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332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296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042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663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012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566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009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3478212" y="494122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8523" y="5953318"/>
            <a:ext cx="10318418" cy="742279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800" b="0" i="0" cap="all" spc="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3" name="Rectangle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524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>
            <a:extLst>
              <a:ext uri="{FF2B5EF4-FFF2-40B4-BE49-F238E27FC236}">
                <a16:creationId xmlns:a16="http://schemas.microsoft.com/office/drawing/2014/main" id="{A22F609B-DD4D-16EA-060F-7BFB50BA5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6CFE02-2621-4755-7C89-6564B8F2F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2/24/2025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935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6">
            <a:extLst>
              <a:ext uri="{FF2B5EF4-FFF2-40B4-BE49-F238E27FC236}">
                <a16:creationId xmlns:a16="http://schemas.microsoft.com/office/drawing/2014/main" id="{60DE4597-DCD7-DBB0-3265-E7EB70B26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EB0330-0047-93B1-0E5A-30782D065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2/24/2025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351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379454E9-64A4-5BCD-DBB2-0A8C47461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77EF47-0E28-324A-BFDB-6DA237E7E0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51677" y="382385"/>
            <a:ext cx="10523379" cy="180009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51677" y="2286001"/>
            <a:ext cx="10523379" cy="359359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61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6875113-6CF9-DCB5-3194-7B5DC7DB7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7A9FEF-52A0-808F-183C-E69D0BD7D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51678" y="655604"/>
            <a:ext cx="4028348" cy="5387886"/>
          </a:xfrm>
        </p:spPr>
        <p:txBody>
          <a:bodyPr anchor="ctr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280026" y="655604"/>
            <a:ext cx="5986078" cy="538788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116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682629D6-C81C-6C07-314D-B2D901A71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7006ED6-1912-6865-5D19-6FCA22094F1E}"/>
                </a:ext>
              </a:extLst>
            </p:cNvPr>
            <p:cNvSpPr/>
            <p:nvPr userDrawn="1"/>
          </p:nvSpPr>
          <p:spPr>
            <a:xfrm>
              <a:off x="5530964" y="0"/>
              <a:ext cx="666103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CD54FFD-5890-0058-F8A8-53847637E554}"/>
                </a:ext>
              </a:extLst>
            </p:cNvPr>
            <p:cNvGrpSpPr/>
            <p:nvPr userDrawn="1"/>
          </p:nvGrpSpPr>
          <p:grpSpPr>
            <a:xfrm>
              <a:off x="196964" y="0"/>
              <a:ext cx="7377024" cy="6858000"/>
              <a:chOff x="196964" y="0"/>
              <a:chExt cx="7377024" cy="6858000"/>
            </a:xfrm>
          </p:grpSpPr>
          <p:sp>
            <p:nvSpPr>
              <p:cNvPr id="10" name="Freeform 6" title="Left scallop edge">
                <a:extLst>
                  <a:ext uri="{FF2B5EF4-FFF2-40B4-BE49-F238E27FC236}">
                    <a16:creationId xmlns:a16="http://schemas.microsoft.com/office/drawing/2014/main" id="{79990210-1F9B-2CE1-E438-60E6728E96E4}"/>
                  </a:ext>
                </a:extLst>
              </p:cNvPr>
              <p:cNvSpPr/>
              <p:nvPr userDrawn="1"/>
            </p:nvSpPr>
            <p:spPr bwMode="auto">
              <a:xfrm>
                <a:off x="6688163" y="0"/>
                <a:ext cx="885825" cy="6858000"/>
              </a:xfrm>
              <a:custGeom>
                <a:avLst/>
                <a:gdLst/>
                <a:ahLst/>
                <a:cxnLst/>
                <a:rect l="0" t="0" r="r" b="b"/>
                <a:pathLst>
                  <a:path w="558" h="4320">
                    <a:moveTo>
                      <a:pt x="0" y="0"/>
                    </a:moveTo>
                    <a:lnTo>
                      <a:pt x="447" y="0"/>
                    </a:lnTo>
                    <a:lnTo>
                      <a:pt x="448" y="43"/>
                    </a:lnTo>
                    <a:lnTo>
                      <a:pt x="453" y="81"/>
                    </a:lnTo>
                    <a:lnTo>
                      <a:pt x="460" y="114"/>
                    </a:lnTo>
                    <a:lnTo>
                      <a:pt x="469" y="143"/>
                    </a:lnTo>
                    <a:lnTo>
                      <a:pt x="479" y="169"/>
                    </a:lnTo>
                    <a:lnTo>
                      <a:pt x="491" y="192"/>
                    </a:lnTo>
                    <a:lnTo>
                      <a:pt x="503" y="216"/>
                    </a:lnTo>
                    <a:lnTo>
                      <a:pt x="515" y="240"/>
                    </a:lnTo>
                    <a:lnTo>
                      <a:pt x="525" y="263"/>
                    </a:lnTo>
                    <a:lnTo>
                      <a:pt x="535" y="289"/>
                    </a:lnTo>
                    <a:lnTo>
                      <a:pt x="545" y="318"/>
                    </a:lnTo>
                    <a:lnTo>
                      <a:pt x="552" y="351"/>
                    </a:lnTo>
                    <a:lnTo>
                      <a:pt x="556" y="389"/>
                    </a:lnTo>
                    <a:lnTo>
                      <a:pt x="558" y="432"/>
                    </a:lnTo>
                    <a:lnTo>
                      <a:pt x="556" y="475"/>
                    </a:lnTo>
                    <a:lnTo>
                      <a:pt x="552" y="513"/>
                    </a:lnTo>
                    <a:lnTo>
                      <a:pt x="545" y="546"/>
                    </a:lnTo>
                    <a:lnTo>
                      <a:pt x="535" y="575"/>
                    </a:lnTo>
                    <a:lnTo>
                      <a:pt x="525" y="601"/>
                    </a:lnTo>
                    <a:lnTo>
                      <a:pt x="515" y="624"/>
                    </a:lnTo>
                    <a:lnTo>
                      <a:pt x="503" y="648"/>
                    </a:lnTo>
                    <a:lnTo>
                      <a:pt x="491" y="672"/>
                    </a:lnTo>
                    <a:lnTo>
                      <a:pt x="479" y="695"/>
                    </a:lnTo>
                    <a:lnTo>
                      <a:pt x="469" y="721"/>
                    </a:lnTo>
                    <a:lnTo>
                      <a:pt x="460" y="750"/>
                    </a:lnTo>
                    <a:lnTo>
                      <a:pt x="453" y="783"/>
                    </a:lnTo>
                    <a:lnTo>
                      <a:pt x="448" y="821"/>
                    </a:lnTo>
                    <a:lnTo>
                      <a:pt x="447" y="864"/>
                    </a:lnTo>
                    <a:lnTo>
                      <a:pt x="448" y="907"/>
                    </a:lnTo>
                    <a:lnTo>
                      <a:pt x="453" y="945"/>
                    </a:lnTo>
                    <a:lnTo>
                      <a:pt x="460" y="978"/>
                    </a:lnTo>
                    <a:lnTo>
                      <a:pt x="469" y="1007"/>
                    </a:lnTo>
                    <a:lnTo>
                      <a:pt x="479" y="1033"/>
                    </a:lnTo>
                    <a:lnTo>
                      <a:pt x="491" y="1056"/>
                    </a:lnTo>
                    <a:lnTo>
                      <a:pt x="503" y="1080"/>
                    </a:lnTo>
                    <a:lnTo>
                      <a:pt x="515" y="1104"/>
                    </a:lnTo>
                    <a:lnTo>
                      <a:pt x="525" y="1127"/>
                    </a:lnTo>
                    <a:lnTo>
                      <a:pt x="535" y="1153"/>
                    </a:lnTo>
                    <a:lnTo>
                      <a:pt x="545" y="1182"/>
                    </a:lnTo>
                    <a:lnTo>
                      <a:pt x="552" y="1215"/>
                    </a:lnTo>
                    <a:lnTo>
                      <a:pt x="556" y="1253"/>
                    </a:lnTo>
                    <a:lnTo>
                      <a:pt x="558" y="1296"/>
                    </a:lnTo>
                    <a:lnTo>
                      <a:pt x="556" y="1339"/>
                    </a:lnTo>
                    <a:lnTo>
                      <a:pt x="552" y="1377"/>
                    </a:lnTo>
                    <a:lnTo>
                      <a:pt x="545" y="1410"/>
                    </a:lnTo>
                    <a:lnTo>
                      <a:pt x="535" y="1439"/>
                    </a:lnTo>
                    <a:lnTo>
                      <a:pt x="525" y="1465"/>
                    </a:lnTo>
                    <a:lnTo>
                      <a:pt x="515" y="1488"/>
                    </a:lnTo>
                    <a:lnTo>
                      <a:pt x="503" y="1512"/>
                    </a:lnTo>
                    <a:lnTo>
                      <a:pt x="491" y="1536"/>
                    </a:lnTo>
                    <a:lnTo>
                      <a:pt x="479" y="1559"/>
                    </a:lnTo>
                    <a:lnTo>
                      <a:pt x="469" y="1585"/>
                    </a:lnTo>
                    <a:lnTo>
                      <a:pt x="460" y="1614"/>
                    </a:lnTo>
                    <a:lnTo>
                      <a:pt x="453" y="1647"/>
                    </a:lnTo>
                    <a:lnTo>
                      <a:pt x="448" y="1685"/>
                    </a:lnTo>
                    <a:lnTo>
                      <a:pt x="447" y="1728"/>
                    </a:lnTo>
                    <a:lnTo>
                      <a:pt x="448" y="1771"/>
                    </a:lnTo>
                    <a:lnTo>
                      <a:pt x="453" y="1809"/>
                    </a:lnTo>
                    <a:lnTo>
                      <a:pt x="460" y="1842"/>
                    </a:lnTo>
                    <a:lnTo>
                      <a:pt x="469" y="1871"/>
                    </a:lnTo>
                    <a:lnTo>
                      <a:pt x="479" y="1897"/>
                    </a:lnTo>
                    <a:lnTo>
                      <a:pt x="491" y="1920"/>
                    </a:lnTo>
                    <a:lnTo>
                      <a:pt x="503" y="1944"/>
                    </a:lnTo>
                    <a:lnTo>
                      <a:pt x="515" y="1968"/>
                    </a:lnTo>
                    <a:lnTo>
                      <a:pt x="525" y="1991"/>
                    </a:lnTo>
                    <a:lnTo>
                      <a:pt x="535" y="2017"/>
                    </a:lnTo>
                    <a:lnTo>
                      <a:pt x="545" y="2046"/>
                    </a:lnTo>
                    <a:lnTo>
                      <a:pt x="552" y="2079"/>
                    </a:lnTo>
                    <a:lnTo>
                      <a:pt x="556" y="2117"/>
                    </a:lnTo>
                    <a:lnTo>
                      <a:pt x="558" y="2159"/>
                    </a:lnTo>
                    <a:lnTo>
                      <a:pt x="556" y="2203"/>
                    </a:lnTo>
                    <a:lnTo>
                      <a:pt x="552" y="2241"/>
                    </a:lnTo>
                    <a:lnTo>
                      <a:pt x="545" y="2274"/>
                    </a:lnTo>
                    <a:lnTo>
                      <a:pt x="535" y="2303"/>
                    </a:lnTo>
                    <a:lnTo>
                      <a:pt x="525" y="2329"/>
                    </a:lnTo>
                    <a:lnTo>
                      <a:pt x="515" y="2352"/>
                    </a:lnTo>
                    <a:lnTo>
                      <a:pt x="503" y="2376"/>
                    </a:lnTo>
                    <a:lnTo>
                      <a:pt x="491" y="2400"/>
                    </a:lnTo>
                    <a:lnTo>
                      <a:pt x="479" y="2423"/>
                    </a:lnTo>
                    <a:lnTo>
                      <a:pt x="469" y="2449"/>
                    </a:lnTo>
                    <a:lnTo>
                      <a:pt x="460" y="2478"/>
                    </a:lnTo>
                    <a:lnTo>
                      <a:pt x="453" y="2511"/>
                    </a:lnTo>
                    <a:lnTo>
                      <a:pt x="448" y="2549"/>
                    </a:lnTo>
                    <a:lnTo>
                      <a:pt x="447" y="2592"/>
                    </a:lnTo>
                    <a:lnTo>
                      <a:pt x="448" y="2635"/>
                    </a:lnTo>
                    <a:lnTo>
                      <a:pt x="453" y="2673"/>
                    </a:lnTo>
                    <a:lnTo>
                      <a:pt x="460" y="2706"/>
                    </a:lnTo>
                    <a:lnTo>
                      <a:pt x="469" y="2735"/>
                    </a:lnTo>
                    <a:lnTo>
                      <a:pt x="479" y="2761"/>
                    </a:lnTo>
                    <a:lnTo>
                      <a:pt x="491" y="2784"/>
                    </a:lnTo>
                    <a:lnTo>
                      <a:pt x="515" y="2832"/>
                    </a:lnTo>
                    <a:lnTo>
                      <a:pt x="525" y="2855"/>
                    </a:lnTo>
                    <a:lnTo>
                      <a:pt x="535" y="2881"/>
                    </a:lnTo>
                    <a:lnTo>
                      <a:pt x="545" y="2910"/>
                    </a:lnTo>
                    <a:lnTo>
                      <a:pt x="552" y="2943"/>
                    </a:lnTo>
                    <a:lnTo>
                      <a:pt x="556" y="2981"/>
                    </a:lnTo>
                    <a:lnTo>
                      <a:pt x="558" y="3024"/>
                    </a:lnTo>
                    <a:lnTo>
                      <a:pt x="556" y="3067"/>
                    </a:lnTo>
                    <a:lnTo>
                      <a:pt x="552" y="3105"/>
                    </a:lnTo>
                    <a:lnTo>
                      <a:pt x="545" y="3138"/>
                    </a:lnTo>
                    <a:lnTo>
                      <a:pt x="535" y="3167"/>
                    </a:lnTo>
                    <a:lnTo>
                      <a:pt x="525" y="3193"/>
                    </a:lnTo>
                    <a:lnTo>
                      <a:pt x="515" y="3216"/>
                    </a:lnTo>
                    <a:lnTo>
                      <a:pt x="503" y="3240"/>
                    </a:lnTo>
                    <a:lnTo>
                      <a:pt x="491" y="3264"/>
                    </a:lnTo>
                    <a:lnTo>
                      <a:pt x="479" y="3287"/>
                    </a:lnTo>
                    <a:lnTo>
                      <a:pt x="469" y="3313"/>
                    </a:lnTo>
                    <a:lnTo>
                      <a:pt x="460" y="3342"/>
                    </a:lnTo>
                    <a:lnTo>
                      <a:pt x="453" y="3375"/>
                    </a:lnTo>
                    <a:lnTo>
                      <a:pt x="448" y="3413"/>
                    </a:lnTo>
                    <a:lnTo>
                      <a:pt x="447" y="3456"/>
                    </a:lnTo>
                    <a:lnTo>
                      <a:pt x="448" y="3499"/>
                    </a:lnTo>
                    <a:lnTo>
                      <a:pt x="453" y="3537"/>
                    </a:lnTo>
                    <a:lnTo>
                      <a:pt x="460" y="3570"/>
                    </a:lnTo>
                    <a:lnTo>
                      <a:pt x="469" y="3599"/>
                    </a:lnTo>
                    <a:lnTo>
                      <a:pt x="479" y="3625"/>
                    </a:lnTo>
                    <a:lnTo>
                      <a:pt x="491" y="3648"/>
                    </a:lnTo>
                    <a:lnTo>
                      <a:pt x="503" y="3672"/>
                    </a:lnTo>
                    <a:lnTo>
                      <a:pt x="515" y="3696"/>
                    </a:lnTo>
                    <a:lnTo>
                      <a:pt x="525" y="3719"/>
                    </a:lnTo>
                    <a:lnTo>
                      <a:pt x="535" y="3745"/>
                    </a:lnTo>
                    <a:lnTo>
                      <a:pt x="545" y="3774"/>
                    </a:lnTo>
                    <a:lnTo>
                      <a:pt x="552" y="3807"/>
                    </a:lnTo>
                    <a:lnTo>
                      <a:pt x="556" y="3845"/>
                    </a:lnTo>
                    <a:lnTo>
                      <a:pt x="558" y="3888"/>
                    </a:lnTo>
                    <a:lnTo>
                      <a:pt x="556" y="3931"/>
                    </a:lnTo>
                    <a:lnTo>
                      <a:pt x="552" y="3969"/>
                    </a:lnTo>
                    <a:lnTo>
                      <a:pt x="545" y="4002"/>
                    </a:lnTo>
                    <a:lnTo>
                      <a:pt x="535" y="4031"/>
                    </a:lnTo>
                    <a:lnTo>
                      <a:pt x="525" y="4057"/>
                    </a:lnTo>
                    <a:lnTo>
                      <a:pt x="515" y="4080"/>
                    </a:lnTo>
                    <a:lnTo>
                      <a:pt x="503" y="4104"/>
                    </a:lnTo>
                    <a:lnTo>
                      <a:pt x="491" y="4128"/>
                    </a:lnTo>
                    <a:lnTo>
                      <a:pt x="479" y="4151"/>
                    </a:lnTo>
                    <a:lnTo>
                      <a:pt x="469" y="4177"/>
                    </a:lnTo>
                    <a:lnTo>
                      <a:pt x="460" y="4206"/>
                    </a:lnTo>
                    <a:lnTo>
                      <a:pt x="453" y="4239"/>
                    </a:lnTo>
                    <a:lnTo>
                      <a:pt x="448" y="4277"/>
                    </a:lnTo>
                    <a:lnTo>
                      <a:pt x="447" y="4320"/>
                    </a:lnTo>
                    <a:lnTo>
                      <a:pt x="0" y="43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14EED43-19C6-3D75-5205-DBAE6551B347}"/>
                  </a:ext>
                </a:extLst>
              </p:cNvPr>
              <p:cNvSpPr/>
              <p:nvPr userDrawn="1"/>
            </p:nvSpPr>
            <p:spPr>
              <a:xfrm>
                <a:off x="196964" y="0"/>
                <a:ext cx="6661036" cy="6858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Rectangle 8" title="right edge border">
              <a:extLst>
                <a:ext uri="{FF2B5EF4-FFF2-40B4-BE49-F238E27FC236}">
                  <a16:creationId xmlns:a16="http://schemas.microsoft.com/office/drawing/2014/main" id="{774323D2-93FE-5FD5-676F-452C98106A6E}"/>
                </a:ext>
              </a:extLst>
            </p:cNvPr>
            <p:cNvSpPr/>
            <p:nvPr userDrawn="1"/>
          </p:nvSpPr>
          <p:spPr>
            <a:xfrm>
              <a:off x="0" y="0"/>
              <a:ext cx="283464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39820" y="382385"/>
            <a:ext cx="3709358" cy="5742370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76376" y="508959"/>
            <a:ext cx="6305911" cy="561579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303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D9CA508-3C86-3580-504F-B66601B72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8688" cy="6858000"/>
            <a:chOff x="0" y="0"/>
            <a:chExt cx="12198688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7006ED6-1912-6865-5D19-6FCA22094F1E}"/>
                </a:ext>
              </a:extLst>
            </p:cNvPr>
            <p:cNvSpPr/>
            <p:nvPr userDrawn="1"/>
          </p:nvSpPr>
          <p:spPr>
            <a:xfrm>
              <a:off x="5727928" y="0"/>
              <a:ext cx="647076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6" title="Left scallop edge">
              <a:extLst>
                <a:ext uri="{FF2B5EF4-FFF2-40B4-BE49-F238E27FC236}">
                  <a16:creationId xmlns:a16="http://schemas.microsoft.com/office/drawing/2014/main" id="{79990210-1F9B-2CE1-E438-60E6728E96E4}"/>
                </a:ext>
              </a:extLst>
            </p:cNvPr>
            <p:cNvSpPr/>
            <p:nvPr userDrawn="1"/>
          </p:nvSpPr>
          <p:spPr bwMode="auto">
            <a:xfrm>
              <a:off x="5399865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14EED43-19C6-3D75-5205-DBAE6551B347}"/>
                </a:ext>
              </a:extLst>
            </p:cNvPr>
            <p:cNvSpPr/>
            <p:nvPr userDrawn="1"/>
          </p:nvSpPr>
          <p:spPr>
            <a:xfrm>
              <a:off x="196964" y="0"/>
              <a:ext cx="5334000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 title="right edge border">
              <a:extLst>
                <a:ext uri="{FF2B5EF4-FFF2-40B4-BE49-F238E27FC236}">
                  <a16:creationId xmlns:a16="http://schemas.microsoft.com/office/drawing/2014/main" id="{774323D2-93FE-5FD5-676F-452C98106A6E}"/>
                </a:ext>
              </a:extLst>
            </p:cNvPr>
            <p:cNvSpPr/>
            <p:nvPr userDrawn="1"/>
          </p:nvSpPr>
          <p:spPr>
            <a:xfrm>
              <a:off x="0" y="0"/>
              <a:ext cx="283464" cy="6858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934958" y="526210"/>
            <a:ext cx="4464908" cy="5817106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 hasCustomPrompt="1"/>
          </p:nvPr>
        </p:nvSpPr>
        <p:spPr>
          <a:xfrm>
            <a:off x="6719977" y="526210"/>
            <a:ext cx="4921464" cy="5817106"/>
          </a:xfrm>
        </p:spPr>
        <p:txBody>
          <a:bodyPr anchor="ctr"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4038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>
            <a:extLst>
              <a:ext uri="{FF2B5EF4-FFF2-40B4-BE49-F238E27FC236}">
                <a16:creationId xmlns:a16="http://schemas.microsoft.com/office/drawing/2014/main" id="{97CCFE93-3875-D188-55BA-86E16415CF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71D729-2B26-A81B-0CB0-4E0A1AEA1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80477" y="1061049"/>
            <a:ext cx="6358152" cy="3666225"/>
          </a:xfrm>
        </p:spPr>
        <p:txBody>
          <a:bodyPr anchor="ctr">
            <a:normAutofit/>
          </a:bodyPr>
          <a:lstStyle>
            <a:lvl1pPr algn="ctr">
              <a:defRPr sz="4000" spc="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ACE9BDE-37AB-2DA6-B4F2-3E7F0F66AB6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58945" y="1690688"/>
            <a:ext cx="3401568" cy="3401568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C2DFA44-C5AA-7A71-CCFD-2B79F5B2F95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80477" y="4856009"/>
            <a:ext cx="6358153" cy="1778000"/>
          </a:xfrm>
        </p:spPr>
        <p:txBody>
          <a:bodyPr>
            <a:normAutofit/>
          </a:bodyPr>
          <a:lstStyle>
            <a:lvl1pPr marL="0" indent="0" algn="ctr">
              <a:buNone/>
              <a:defRPr sz="2800" b="1" cap="all" spc="40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cap="all" baseline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defRPr>
            </a:lvl2pPr>
            <a:lvl3pPr marL="914400" indent="0">
              <a:buNone/>
              <a:defRPr cap="all" baseline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defRPr>
            </a:lvl3pPr>
            <a:lvl4pPr marL="1371600" indent="0">
              <a:buNone/>
              <a:defRPr cap="all" baseline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defRPr>
            </a:lvl4pPr>
            <a:lvl5pPr marL="1828800" indent="0">
              <a:buNone/>
              <a:defRPr cap="all" baseline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defRPr>
            </a:lvl5pPr>
          </a:lstStyle>
          <a:p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277306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89768" y="416664"/>
            <a:ext cx="7788938" cy="3221482"/>
          </a:xfrm>
        </p:spPr>
        <p:txBody>
          <a:bodyPr anchor="b">
            <a:noAutofit/>
          </a:bodyPr>
          <a:lstStyle>
            <a:lvl1pPr>
              <a:defRPr sz="4000" b="0" cap="none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489768" y="4197347"/>
            <a:ext cx="778893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4000" b="0" i="0" cap="none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7" name="Group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9384168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13194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9D4F4AB8-D880-91F9-0D11-F20D0050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4DB69F-EBF7-DEBE-7DFD-A9D36DCED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57300" y="2286000"/>
            <a:ext cx="4800600" cy="36195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2/24/2025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274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63A6D7BE-752B-EB58-A926-E58EBEF60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0428EF-AEF1-9AF0-0271-91E838A41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2/24/2025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323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07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73" r:id="rId4"/>
    <p:sldLayoutId id="2147483674" r:id="rId5"/>
    <p:sldLayoutId id="2147483675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7017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14F50A-F05A-4DBD-EA90-19325E4E4E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8393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1080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6869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8DF75-3ED4-3032-1633-FDE39484C5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5611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87CFC2-3BB7-8229-CF0E-F79B22DC5E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3898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A96CFE-835D-3CB8-A8FA-4A3794DC19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9605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0409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40D780-F93D-4BBC-4B7D-5B8DE56A92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161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3697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7093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0096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7789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9349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0620764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Custom 91">
      <a:majorFont>
        <a:latin typeface="Bodoni MT"/>
        <a:ea typeface=""/>
        <a:cs typeface=""/>
      </a:majorFont>
      <a:minorFont>
        <a:latin typeface="Times New Roman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5916208_Getting to know your teacher_win32_SL_V2" id="{117468CD-FD74-421B-80C2-54C2E280903C}" vid="{F6B88795-ACAF-4739-9DA3-36C970FAD2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A5E3014-9C46-494C-AF13-AC5040852AE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44E3E8A-D7DE-4632-A6FA-1031EE32A30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86D29A-1D88-4D18-B841-9AD5C53CCB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15</Words>
  <Application>Microsoft Office PowerPoint</Application>
  <PresentationFormat>Widescreen</PresentationFormat>
  <Paragraphs>15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Bodoni MT</vt:lpstr>
      <vt:lpstr>Calibri</vt:lpstr>
      <vt:lpstr>Gill Sans MT</vt:lpstr>
      <vt:lpstr>Times New Roman</vt:lpstr>
      <vt:lpstr>Badge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to know your teacher</dc:title>
  <cp:lastModifiedBy>Dileep Yadav</cp:lastModifiedBy>
  <cp:revision>3</cp:revision>
  <dcterms:created xsi:type="dcterms:W3CDTF">2023-12-06T07:13:22Z</dcterms:created>
  <dcterms:modified xsi:type="dcterms:W3CDTF">2025-02-23T19:08:32Z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