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ms-powerpoint.authors+xml" PartName="/ppt/authors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Override ContentType="application/vnd.ms-office.classificationlabels+xml" PartName="/docMetadata/LabelInfo.xml"/>
  <Default ContentType="image/jpeg" Extension="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02" r:id="rId6"/>
    <p:sldId id="303" r:id="rId7"/>
    <p:sldId id="280" r:id="rId8"/>
    <p:sldId id="305" r:id="rId9"/>
    <p:sldId id="310" r:id="rId10"/>
    <p:sldId id="306" r:id="rId11"/>
    <p:sldId id="307" r:id="rId12"/>
    <p:sldId id="309" r:id="rId13"/>
    <p:sldId id="311" r:id="rId14"/>
    <p:sldId id="304" r:id="rId15"/>
    <p:sldId id="308" r:id="rId16"/>
    <p:sldId id="300" r:id="rId17"/>
    <p:sldId id="31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5701"/>
  </p:normalViewPr>
  <p:slideViewPr>
    <p:cSldViewPr>
      <p:cViewPr varScale="1">
        <p:scale>
          <a:sx n="78" d="100"/>
          <a:sy n="78" d="100"/>
        </p:scale>
        <p:origin x="936" y="72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31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9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24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B9941-3B52-693B-AE35-24B727E1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03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2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7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41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77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74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Dileep Yadav</cp:lastModifiedBy>
  <cp:revision>2</cp:revision>
  <dcterms:created xsi:type="dcterms:W3CDTF">2022-07-23T05:42:44Z</dcterms:created>
  <dcterms:modified xsi:type="dcterms:W3CDTF">2025-02-23T19:13:34Z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690358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S10.3.1</vt:lpwstr>
  </property>
</Properties>
</file>