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7" r:id="rId3"/>
    <p:sldId id="288" r:id="rId4"/>
    <p:sldId id="289" r:id="rId5"/>
    <p:sldId id="290" r:id="rId6"/>
    <p:sldId id="319" r:id="rId7"/>
    <p:sldId id="291" r:id="rId8"/>
    <p:sldId id="307" r:id="rId9"/>
    <p:sldId id="308" r:id="rId10"/>
    <p:sldId id="297" r:id="rId11"/>
    <p:sldId id="294" r:id="rId12"/>
    <p:sldId id="303" r:id="rId13"/>
    <p:sldId id="309" r:id="rId14"/>
    <p:sldId id="279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5DCB"/>
    <a:srgbClr val="5B57CA"/>
    <a:srgbClr val="D6BAFD"/>
    <a:srgbClr val="3D78F2"/>
    <a:srgbClr val="5859CB"/>
    <a:srgbClr val="595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8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8E0D-0AB9-C040-F71E-2B5E3FD9A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DF89E-2CB2-007A-D562-C804FC1ED9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73495-E4C8-4899-A6F9-510F630AF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30A2-CB91-4ED8-C209-7660276A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F041-1273-1629-4EFD-BFFA7DBB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8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838;p14">
            <a:extLst>
              <a:ext uri="{FF2B5EF4-FFF2-40B4-BE49-F238E27FC236}">
                <a16:creationId xmlns:a16="http://schemas.microsoft.com/office/drawing/2014/main" id="{BD2C7072-0632-A9A1-C726-BD92415C7C6C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-3" y="-25"/>
            <a:chExt cx="9137094" cy="5143532"/>
          </a:xfrm>
          <a:gradFill flip="none" rotWithShape="1"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  <a:tileRect r="-100000" b="-100000"/>
          </a:gradFill>
        </p:grpSpPr>
        <p:sp>
          <p:nvSpPr>
            <p:cNvPr id="7" name="Google Shape;839;p14">
              <a:extLst>
                <a:ext uri="{FF2B5EF4-FFF2-40B4-BE49-F238E27FC236}">
                  <a16:creationId xmlns:a16="http://schemas.microsoft.com/office/drawing/2014/main" id="{DEE2428F-9414-086E-C6D4-F83359344FBA}"/>
                </a:ext>
              </a:extLst>
            </p:cNvPr>
            <p:cNvSpPr/>
            <p:nvPr/>
          </p:nvSpPr>
          <p:spPr>
            <a:xfrm rot="-5400000">
              <a:off x="5267833" y="-12958"/>
              <a:ext cx="3856325" cy="3882191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40;p14">
              <a:extLst>
                <a:ext uri="{FF2B5EF4-FFF2-40B4-BE49-F238E27FC236}">
                  <a16:creationId xmlns:a16="http://schemas.microsoft.com/office/drawing/2014/main" id="{658F040B-7BCE-D8C7-349D-E5C530A68989}"/>
                </a:ext>
              </a:extLst>
            </p:cNvPr>
            <p:cNvSpPr/>
            <p:nvPr/>
          </p:nvSpPr>
          <p:spPr>
            <a:xfrm rot="5400000">
              <a:off x="-205298" y="268154"/>
              <a:ext cx="1144053" cy="733462"/>
            </a:xfrm>
            <a:custGeom>
              <a:avLst/>
              <a:gdLst/>
              <a:ahLst/>
              <a:cxnLst/>
              <a:rect l="l" t="t" r="r" b="b"/>
              <a:pathLst>
                <a:path w="26671" h="17099" extrusionOk="0">
                  <a:moveTo>
                    <a:pt x="17185" y="0"/>
                  </a:moveTo>
                  <a:cubicBezTo>
                    <a:pt x="16361" y="0"/>
                    <a:pt x="15510" y="119"/>
                    <a:pt x="14644" y="371"/>
                  </a:cubicBezTo>
                  <a:cubicBezTo>
                    <a:pt x="7153" y="2552"/>
                    <a:pt x="2453" y="9839"/>
                    <a:pt x="0" y="17098"/>
                  </a:cubicBezTo>
                  <a:lnTo>
                    <a:pt x="24659" y="17098"/>
                  </a:lnTo>
                  <a:cubicBezTo>
                    <a:pt x="24665" y="17070"/>
                    <a:pt x="24676" y="17054"/>
                    <a:pt x="24687" y="17031"/>
                  </a:cubicBezTo>
                  <a:cubicBezTo>
                    <a:pt x="25971" y="14515"/>
                    <a:pt x="26671" y="11653"/>
                    <a:pt x="26325" y="8838"/>
                  </a:cubicBezTo>
                  <a:cubicBezTo>
                    <a:pt x="25741" y="3888"/>
                    <a:pt x="21905" y="0"/>
                    <a:pt x="1718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41;p14">
              <a:extLst>
                <a:ext uri="{FF2B5EF4-FFF2-40B4-BE49-F238E27FC236}">
                  <a16:creationId xmlns:a16="http://schemas.microsoft.com/office/drawing/2014/main" id="{829122E0-654E-D7F0-4795-9B8EE3ED6337}"/>
                </a:ext>
              </a:extLst>
            </p:cNvPr>
            <p:cNvSpPr/>
            <p:nvPr/>
          </p:nvSpPr>
          <p:spPr>
            <a:xfrm>
              <a:off x="6169752" y="4417458"/>
              <a:ext cx="1540244" cy="726049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42;p14">
              <a:extLst>
                <a:ext uri="{FF2B5EF4-FFF2-40B4-BE49-F238E27FC236}">
                  <a16:creationId xmlns:a16="http://schemas.microsoft.com/office/drawing/2014/main" id="{4E38B1F5-25C5-9597-DBE6-411B470AA5F5}"/>
                </a:ext>
              </a:extLst>
            </p:cNvPr>
            <p:cNvSpPr/>
            <p:nvPr/>
          </p:nvSpPr>
          <p:spPr>
            <a:xfrm>
              <a:off x="2197680" y="4515035"/>
              <a:ext cx="1491910" cy="628473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605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C4F8-7DDD-CEB1-595B-40B06351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ED16-DDD0-28D5-4917-8D2A6373B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69BD-368C-B013-701A-190945843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81FE9-CD07-CD93-B36F-A323A28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D9BD7-01A4-AE73-5DD0-D842DFB7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1C1CC-D4B6-DFAA-4276-2827D89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1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0BE0D-764F-5B00-7C56-7BE1E23B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455C7-DA8D-FA84-FB71-5100F8F564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A5418-ACC1-0197-7772-5C12F190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43123-62D2-4CE6-E02E-253C7AC6A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FFED0-D70E-F4CC-7774-44DDBAD4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A53D3-3A04-2CD5-DCBA-AB7B21A27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57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046A6-208F-68D0-105A-EA6D644E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0B795-B9AF-DD35-ABC2-DAB080BE3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CB835-06A7-D5CF-1667-D2C142E9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F462-0235-F76C-7DB8-AD718EE2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5443F-9368-E31B-FBCD-2E265187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4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ACA289-A088-CD13-8BA1-E921B0AB0C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9A1A23-6C93-415D-8796-B63CA17A1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CA81-2A19-B12F-B785-A0330FD8A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7EB39-FC12-7C38-F0ED-5DDA99DB7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E898-DF5F-4E9F-C5F5-030E4EEA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1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D2B74-7B0F-B8AF-B672-C52DBAA97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67787-0E3D-5E61-F167-C1FD2586C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E1D42-F213-AA30-20FF-8EA95433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9E4BA-F87B-6B6F-1563-8A95EF0E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5DF7D-8AE2-B7F1-70B3-FCC758EF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32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8339-20CE-BE4C-069E-05F270DFD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1C661-AB55-8A1E-50D3-FE27EF68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CA4-F493-8B71-5876-9001ECA92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4CF25-3764-B1CD-D035-E5E219B9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86BF1-5F68-F8DD-9730-104D3178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4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E9C9C-116E-F9F1-83F8-53555115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488B0-BE10-0326-FF7F-86C5856F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3E76E-A69C-424D-8395-BED4F5B4A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A6EE-DBF3-2FFD-1188-1109019B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65261-227A-5906-C124-D0427DFB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1199C-5173-1B0D-3E22-336D5891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1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F6D9B-25BF-A4D7-8ED5-5E8B8B3D9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0C63C-D51E-8D25-D5DC-9DBEC43C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29D9-0ACC-6015-F4DC-32C6D8F88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EDDDD-5FA8-B433-3721-B11DCA7BED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2C883-A5C9-9B52-E516-20FBDA4D3C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0ED7A5-E812-EC6A-0C49-503B674C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9B11C6-3C62-B38E-2456-BB030B9A9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02264-CBD8-CBBF-CD1F-5771F756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279;p6">
            <a:extLst>
              <a:ext uri="{FF2B5EF4-FFF2-40B4-BE49-F238E27FC236}">
                <a16:creationId xmlns:a16="http://schemas.microsoft.com/office/drawing/2014/main" id="{DE6489E6-E44A-2A7F-C92D-DB6910697AC1}"/>
              </a:ext>
            </a:extLst>
          </p:cNvPr>
          <p:cNvGrpSpPr/>
          <p:nvPr userDrawn="1"/>
        </p:nvGrpSpPr>
        <p:grpSpPr>
          <a:xfrm>
            <a:off x="0" y="0"/>
            <a:ext cx="2192564" cy="6857973"/>
            <a:chOff x="-3" y="62382"/>
            <a:chExt cx="1641302" cy="5081108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r="100000" b="100000"/>
            </a:path>
          </a:gradFill>
        </p:grpSpPr>
        <p:sp>
          <p:nvSpPr>
            <p:cNvPr id="9" name="Google Shape;280;p6">
              <a:extLst>
                <a:ext uri="{FF2B5EF4-FFF2-40B4-BE49-F238E27FC236}">
                  <a16:creationId xmlns:a16="http://schemas.microsoft.com/office/drawing/2014/main" id="{6C321AF1-B108-1A46-8580-0016525642D2}"/>
                </a:ext>
              </a:extLst>
            </p:cNvPr>
            <p:cNvSpPr/>
            <p:nvPr/>
          </p:nvSpPr>
          <p:spPr>
            <a:xfrm>
              <a:off x="-3" y="62382"/>
              <a:ext cx="796441" cy="165609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3;p6">
              <a:extLst>
                <a:ext uri="{FF2B5EF4-FFF2-40B4-BE49-F238E27FC236}">
                  <a16:creationId xmlns:a16="http://schemas.microsoft.com/office/drawing/2014/main" id="{E898E7A2-E03D-AF56-54D6-9A587A15B1B0}"/>
                </a:ext>
              </a:extLst>
            </p:cNvPr>
            <p:cNvSpPr/>
            <p:nvPr/>
          </p:nvSpPr>
          <p:spPr>
            <a:xfrm rot="5400000">
              <a:off x="-134764" y="2785467"/>
              <a:ext cx="509888" cy="240349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4;p6">
              <a:extLst>
                <a:ext uri="{FF2B5EF4-FFF2-40B4-BE49-F238E27FC236}">
                  <a16:creationId xmlns:a16="http://schemas.microsoft.com/office/drawing/2014/main" id="{E212452F-F9C1-FA28-6C91-7B11ACA6F349}"/>
                </a:ext>
              </a:extLst>
            </p:cNvPr>
            <p:cNvSpPr/>
            <p:nvPr/>
          </p:nvSpPr>
          <p:spPr>
            <a:xfrm>
              <a:off x="568447" y="4691571"/>
              <a:ext cx="1072852" cy="451919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68412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2561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414;p21">
            <a:extLst>
              <a:ext uri="{FF2B5EF4-FFF2-40B4-BE49-F238E27FC236}">
                <a16:creationId xmlns:a16="http://schemas.microsoft.com/office/drawing/2014/main" id="{0E5ACA5E-DD5C-8470-44EA-B9D5385FF236}"/>
              </a:ext>
            </a:extLst>
          </p:cNvPr>
          <p:cNvGrpSpPr/>
          <p:nvPr userDrawn="1"/>
        </p:nvGrpSpPr>
        <p:grpSpPr>
          <a:xfrm>
            <a:off x="-87332" y="-42356"/>
            <a:ext cx="12279333" cy="6914855"/>
            <a:chOff x="-87332" y="-42355"/>
            <a:chExt cx="9231355" cy="5196741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7" name="Google Shape;1415;p21">
              <a:extLst>
                <a:ext uri="{FF2B5EF4-FFF2-40B4-BE49-F238E27FC236}">
                  <a16:creationId xmlns:a16="http://schemas.microsoft.com/office/drawing/2014/main" id="{78BAF8FF-040B-C09C-11C4-7C2388C9CF70}"/>
                </a:ext>
              </a:extLst>
            </p:cNvPr>
            <p:cNvSpPr/>
            <p:nvPr/>
          </p:nvSpPr>
          <p:spPr>
            <a:xfrm rot="16200000">
              <a:off x="-493822" y="2654899"/>
              <a:ext cx="2960596" cy="2016583"/>
            </a:xfrm>
            <a:custGeom>
              <a:avLst/>
              <a:gdLst/>
              <a:ahLst/>
              <a:cxnLst/>
              <a:rect l="l" t="t" r="r" b="b"/>
              <a:pathLst>
                <a:path w="39058" h="26604" extrusionOk="0">
                  <a:moveTo>
                    <a:pt x="0" y="0"/>
                  </a:moveTo>
                  <a:lnTo>
                    <a:pt x="0" y="26604"/>
                  </a:lnTo>
                  <a:lnTo>
                    <a:pt x="6" y="26604"/>
                  </a:lnTo>
                  <a:lnTo>
                    <a:pt x="6" y="26598"/>
                  </a:lnTo>
                  <a:cubicBezTo>
                    <a:pt x="243" y="26534"/>
                    <a:pt x="480" y="26464"/>
                    <a:pt x="712" y="26392"/>
                  </a:cubicBezTo>
                  <a:cubicBezTo>
                    <a:pt x="1627" y="26107"/>
                    <a:pt x="2500" y="25730"/>
                    <a:pt x="3298" y="25281"/>
                  </a:cubicBezTo>
                  <a:cubicBezTo>
                    <a:pt x="4065" y="24857"/>
                    <a:pt x="4790" y="24338"/>
                    <a:pt x="5457" y="23741"/>
                  </a:cubicBezTo>
                  <a:cubicBezTo>
                    <a:pt x="6096" y="23169"/>
                    <a:pt x="6707" y="22492"/>
                    <a:pt x="7273" y="21733"/>
                  </a:cubicBezTo>
                  <a:cubicBezTo>
                    <a:pt x="7580" y="21325"/>
                    <a:pt x="7876" y="20882"/>
                    <a:pt x="8180" y="20377"/>
                  </a:cubicBezTo>
                  <a:cubicBezTo>
                    <a:pt x="8308" y="20159"/>
                    <a:pt x="8442" y="19930"/>
                    <a:pt x="8584" y="19671"/>
                  </a:cubicBezTo>
                  <a:cubicBezTo>
                    <a:pt x="8626" y="19593"/>
                    <a:pt x="8671" y="19512"/>
                    <a:pt x="8713" y="19431"/>
                  </a:cubicBezTo>
                  <a:lnTo>
                    <a:pt x="8791" y="19289"/>
                  </a:lnTo>
                  <a:cubicBezTo>
                    <a:pt x="8863" y="19161"/>
                    <a:pt x="8942" y="19024"/>
                    <a:pt x="9031" y="18870"/>
                  </a:cubicBezTo>
                  <a:cubicBezTo>
                    <a:pt x="9262" y="18485"/>
                    <a:pt x="9513" y="18128"/>
                    <a:pt x="9773" y="17788"/>
                  </a:cubicBezTo>
                  <a:cubicBezTo>
                    <a:pt x="10024" y="17467"/>
                    <a:pt x="10311" y="17143"/>
                    <a:pt x="10629" y="16831"/>
                  </a:cubicBezTo>
                  <a:lnTo>
                    <a:pt x="10638" y="16820"/>
                  </a:lnTo>
                  <a:lnTo>
                    <a:pt x="10643" y="16817"/>
                  </a:lnTo>
                  <a:lnTo>
                    <a:pt x="10646" y="16812"/>
                  </a:lnTo>
                  <a:cubicBezTo>
                    <a:pt x="10973" y="16499"/>
                    <a:pt x="11327" y="16198"/>
                    <a:pt x="11706" y="15916"/>
                  </a:cubicBezTo>
                  <a:cubicBezTo>
                    <a:pt x="12069" y="15651"/>
                    <a:pt x="12459" y="15397"/>
                    <a:pt x="12903" y="15143"/>
                  </a:cubicBezTo>
                  <a:lnTo>
                    <a:pt x="12903" y="15143"/>
                  </a:lnTo>
                  <a:lnTo>
                    <a:pt x="12881" y="15152"/>
                  </a:lnTo>
                  <a:cubicBezTo>
                    <a:pt x="13559" y="14772"/>
                    <a:pt x="14315" y="14432"/>
                    <a:pt x="15191" y="14091"/>
                  </a:cubicBezTo>
                  <a:cubicBezTo>
                    <a:pt x="15947" y="13807"/>
                    <a:pt x="16714" y="13559"/>
                    <a:pt x="17635" y="13280"/>
                  </a:cubicBezTo>
                  <a:cubicBezTo>
                    <a:pt x="17849" y="13213"/>
                    <a:pt x="18070" y="13149"/>
                    <a:pt x="18282" y="13082"/>
                  </a:cubicBezTo>
                  <a:cubicBezTo>
                    <a:pt x="18890" y="12897"/>
                    <a:pt x="19518" y="12708"/>
                    <a:pt x="20129" y="12510"/>
                  </a:cubicBezTo>
                  <a:cubicBezTo>
                    <a:pt x="21058" y="12203"/>
                    <a:pt x="21864" y="11901"/>
                    <a:pt x="22578" y="11586"/>
                  </a:cubicBezTo>
                  <a:cubicBezTo>
                    <a:pt x="23393" y="11224"/>
                    <a:pt x="24146" y="10811"/>
                    <a:pt x="24824" y="10350"/>
                  </a:cubicBezTo>
                  <a:cubicBezTo>
                    <a:pt x="25178" y="10113"/>
                    <a:pt x="25527" y="9848"/>
                    <a:pt x="25864" y="9558"/>
                  </a:cubicBezTo>
                  <a:cubicBezTo>
                    <a:pt x="25954" y="9486"/>
                    <a:pt x="26037" y="9405"/>
                    <a:pt x="26135" y="9315"/>
                  </a:cubicBezTo>
                  <a:cubicBezTo>
                    <a:pt x="26216" y="9234"/>
                    <a:pt x="26300" y="9145"/>
                    <a:pt x="26395" y="9028"/>
                  </a:cubicBezTo>
                  <a:cubicBezTo>
                    <a:pt x="26537" y="8847"/>
                    <a:pt x="26646" y="8657"/>
                    <a:pt x="26715" y="8451"/>
                  </a:cubicBezTo>
                  <a:cubicBezTo>
                    <a:pt x="26740" y="8381"/>
                    <a:pt x="26757" y="8300"/>
                    <a:pt x="26774" y="8205"/>
                  </a:cubicBezTo>
                  <a:cubicBezTo>
                    <a:pt x="26788" y="8127"/>
                    <a:pt x="26788" y="8043"/>
                    <a:pt x="26788" y="7968"/>
                  </a:cubicBezTo>
                  <a:cubicBezTo>
                    <a:pt x="26785" y="7823"/>
                    <a:pt x="26746" y="7672"/>
                    <a:pt x="26673" y="7519"/>
                  </a:cubicBezTo>
                  <a:cubicBezTo>
                    <a:pt x="26612" y="7393"/>
                    <a:pt x="26526" y="7279"/>
                    <a:pt x="26395" y="7153"/>
                  </a:cubicBezTo>
                  <a:cubicBezTo>
                    <a:pt x="26272" y="7039"/>
                    <a:pt x="26116" y="6933"/>
                    <a:pt x="25901" y="6838"/>
                  </a:cubicBezTo>
                  <a:cubicBezTo>
                    <a:pt x="25739" y="6765"/>
                    <a:pt x="25549" y="6710"/>
                    <a:pt x="25309" y="6665"/>
                  </a:cubicBezTo>
                  <a:cubicBezTo>
                    <a:pt x="25134" y="6629"/>
                    <a:pt x="24938" y="6620"/>
                    <a:pt x="24715" y="6620"/>
                  </a:cubicBezTo>
                  <a:cubicBezTo>
                    <a:pt x="24665" y="6620"/>
                    <a:pt x="24617" y="6620"/>
                    <a:pt x="24567" y="6623"/>
                  </a:cubicBezTo>
                  <a:cubicBezTo>
                    <a:pt x="24433" y="6626"/>
                    <a:pt x="24302" y="6637"/>
                    <a:pt x="24165" y="6640"/>
                  </a:cubicBezTo>
                  <a:cubicBezTo>
                    <a:pt x="23967" y="6651"/>
                    <a:pt x="23761" y="6662"/>
                    <a:pt x="23563" y="6662"/>
                  </a:cubicBezTo>
                  <a:lnTo>
                    <a:pt x="23521" y="6662"/>
                  </a:lnTo>
                  <a:cubicBezTo>
                    <a:pt x="23368" y="6657"/>
                    <a:pt x="23206" y="6648"/>
                    <a:pt x="23047" y="6609"/>
                  </a:cubicBezTo>
                  <a:cubicBezTo>
                    <a:pt x="23008" y="6595"/>
                    <a:pt x="22977" y="6584"/>
                    <a:pt x="22949" y="6570"/>
                  </a:cubicBezTo>
                  <a:cubicBezTo>
                    <a:pt x="22930" y="6559"/>
                    <a:pt x="22916" y="6551"/>
                    <a:pt x="22907" y="6537"/>
                  </a:cubicBezTo>
                  <a:lnTo>
                    <a:pt x="22896" y="6523"/>
                  </a:lnTo>
                  <a:cubicBezTo>
                    <a:pt x="22893" y="6512"/>
                    <a:pt x="22885" y="6503"/>
                    <a:pt x="22882" y="6498"/>
                  </a:cubicBezTo>
                  <a:lnTo>
                    <a:pt x="22882" y="6481"/>
                  </a:lnTo>
                  <a:cubicBezTo>
                    <a:pt x="22882" y="6461"/>
                    <a:pt x="22885" y="6445"/>
                    <a:pt x="22893" y="6428"/>
                  </a:cubicBezTo>
                  <a:cubicBezTo>
                    <a:pt x="22902" y="6397"/>
                    <a:pt x="22916" y="6369"/>
                    <a:pt x="22935" y="6333"/>
                  </a:cubicBezTo>
                  <a:cubicBezTo>
                    <a:pt x="23008" y="6221"/>
                    <a:pt x="23094" y="6127"/>
                    <a:pt x="23172" y="6049"/>
                  </a:cubicBezTo>
                  <a:cubicBezTo>
                    <a:pt x="23228" y="5993"/>
                    <a:pt x="23303" y="5923"/>
                    <a:pt x="23387" y="5859"/>
                  </a:cubicBezTo>
                  <a:cubicBezTo>
                    <a:pt x="23454" y="5806"/>
                    <a:pt x="23515" y="5770"/>
                    <a:pt x="23582" y="5730"/>
                  </a:cubicBezTo>
                  <a:cubicBezTo>
                    <a:pt x="23694" y="5672"/>
                    <a:pt x="23820" y="5616"/>
                    <a:pt x="23956" y="5560"/>
                  </a:cubicBezTo>
                  <a:cubicBezTo>
                    <a:pt x="24101" y="5504"/>
                    <a:pt x="24252" y="5463"/>
                    <a:pt x="24377" y="5426"/>
                  </a:cubicBezTo>
                  <a:cubicBezTo>
                    <a:pt x="24860" y="5304"/>
                    <a:pt x="25357" y="5245"/>
                    <a:pt x="25784" y="5198"/>
                  </a:cubicBezTo>
                  <a:lnTo>
                    <a:pt x="25951" y="5178"/>
                  </a:lnTo>
                  <a:cubicBezTo>
                    <a:pt x="26082" y="5161"/>
                    <a:pt x="26222" y="5147"/>
                    <a:pt x="26355" y="5133"/>
                  </a:cubicBezTo>
                  <a:cubicBezTo>
                    <a:pt x="26509" y="5114"/>
                    <a:pt x="26665" y="5094"/>
                    <a:pt x="26819" y="5078"/>
                  </a:cubicBezTo>
                  <a:cubicBezTo>
                    <a:pt x="27390" y="5019"/>
                    <a:pt x="27976" y="4977"/>
                    <a:pt x="28540" y="4933"/>
                  </a:cubicBezTo>
                  <a:lnTo>
                    <a:pt x="28819" y="4910"/>
                  </a:lnTo>
                  <a:cubicBezTo>
                    <a:pt x="30415" y="4788"/>
                    <a:pt x="31849" y="4670"/>
                    <a:pt x="33269" y="4383"/>
                  </a:cubicBezTo>
                  <a:cubicBezTo>
                    <a:pt x="34044" y="4224"/>
                    <a:pt x="34728" y="4031"/>
                    <a:pt x="35355" y="3792"/>
                  </a:cubicBezTo>
                  <a:cubicBezTo>
                    <a:pt x="36033" y="3532"/>
                    <a:pt x="36636" y="3211"/>
                    <a:pt x="37149" y="2829"/>
                  </a:cubicBezTo>
                  <a:cubicBezTo>
                    <a:pt x="37403" y="2639"/>
                    <a:pt x="37649" y="2425"/>
                    <a:pt x="37875" y="2179"/>
                  </a:cubicBezTo>
                  <a:cubicBezTo>
                    <a:pt x="38095" y="1950"/>
                    <a:pt x="38299" y="1677"/>
                    <a:pt x="38477" y="1384"/>
                  </a:cubicBezTo>
                  <a:cubicBezTo>
                    <a:pt x="38647" y="1102"/>
                    <a:pt x="38798" y="793"/>
                    <a:pt x="38918" y="458"/>
                  </a:cubicBezTo>
                  <a:cubicBezTo>
                    <a:pt x="38968" y="310"/>
                    <a:pt x="39018" y="156"/>
                    <a:pt x="39057" y="0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416;p21">
              <a:extLst>
                <a:ext uri="{FF2B5EF4-FFF2-40B4-BE49-F238E27FC236}">
                  <a16:creationId xmlns:a16="http://schemas.microsoft.com/office/drawing/2014/main" id="{BFA5012D-EBF5-D92B-EF58-84462473EA1C}"/>
                </a:ext>
              </a:extLst>
            </p:cNvPr>
            <p:cNvSpPr/>
            <p:nvPr/>
          </p:nvSpPr>
          <p:spPr>
            <a:xfrm>
              <a:off x="6982029" y="-10910"/>
              <a:ext cx="2161994" cy="1169983"/>
            </a:xfrm>
            <a:custGeom>
              <a:avLst/>
              <a:gdLst/>
              <a:ahLst/>
              <a:cxnLst/>
              <a:rect l="l" t="t" r="r" b="b"/>
              <a:pathLst>
                <a:path w="46903" h="25382" extrusionOk="0">
                  <a:moveTo>
                    <a:pt x="2726" y="1"/>
                  </a:moveTo>
                  <a:cubicBezTo>
                    <a:pt x="2096" y="1839"/>
                    <a:pt x="1613" y="3747"/>
                    <a:pt x="1223" y="5661"/>
                  </a:cubicBezTo>
                  <a:cubicBezTo>
                    <a:pt x="199" y="10672"/>
                    <a:pt x="1" y="15928"/>
                    <a:pt x="2930" y="20341"/>
                  </a:cubicBezTo>
                  <a:cubicBezTo>
                    <a:pt x="4981" y="23433"/>
                    <a:pt x="8656" y="25382"/>
                    <a:pt x="12356" y="25382"/>
                  </a:cubicBezTo>
                  <a:cubicBezTo>
                    <a:pt x="12969" y="25382"/>
                    <a:pt x="13583" y="25328"/>
                    <a:pt x="14190" y="25218"/>
                  </a:cubicBezTo>
                  <a:cubicBezTo>
                    <a:pt x="17108" y="24685"/>
                    <a:pt x="19725" y="22852"/>
                    <a:pt x="21379" y="20411"/>
                  </a:cubicBezTo>
                  <a:cubicBezTo>
                    <a:pt x="22632" y="18564"/>
                    <a:pt x="22899" y="16628"/>
                    <a:pt x="23178" y="14482"/>
                  </a:cubicBezTo>
                  <a:cubicBezTo>
                    <a:pt x="23429" y="12510"/>
                    <a:pt x="23870" y="10750"/>
                    <a:pt x="25756" y="9706"/>
                  </a:cubicBezTo>
                  <a:cubicBezTo>
                    <a:pt x="26851" y="9102"/>
                    <a:pt x="27947" y="8882"/>
                    <a:pt x="29046" y="8882"/>
                  </a:cubicBezTo>
                  <a:cubicBezTo>
                    <a:pt x="30352" y="8882"/>
                    <a:pt x="31665" y="9192"/>
                    <a:pt x="32990" y="9536"/>
                  </a:cubicBezTo>
                  <a:cubicBezTo>
                    <a:pt x="34311" y="9874"/>
                    <a:pt x="35682" y="10063"/>
                    <a:pt x="37050" y="10063"/>
                  </a:cubicBezTo>
                  <a:cubicBezTo>
                    <a:pt x="38507" y="10063"/>
                    <a:pt x="39960" y="9849"/>
                    <a:pt x="41348" y="9372"/>
                  </a:cubicBezTo>
                  <a:cubicBezTo>
                    <a:pt x="43753" y="8537"/>
                    <a:pt x="45706" y="6939"/>
                    <a:pt x="46903" y="4966"/>
                  </a:cubicBezTo>
                  <a:lnTo>
                    <a:pt x="4690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17;p21">
              <a:extLst>
                <a:ext uri="{FF2B5EF4-FFF2-40B4-BE49-F238E27FC236}">
                  <a16:creationId xmlns:a16="http://schemas.microsoft.com/office/drawing/2014/main" id="{19967598-4156-6FC7-7DA3-5FB18FFC8BDD}"/>
                </a:ext>
              </a:extLst>
            </p:cNvPr>
            <p:cNvSpPr/>
            <p:nvPr/>
          </p:nvSpPr>
          <p:spPr>
            <a:xfrm>
              <a:off x="6579675" y="3984430"/>
              <a:ext cx="1824963" cy="1169956"/>
            </a:xfrm>
            <a:custGeom>
              <a:avLst/>
              <a:gdLst/>
              <a:ahLst/>
              <a:cxnLst/>
              <a:rect l="l" t="t" r="r" b="b"/>
              <a:pathLst>
                <a:path w="26671" h="17099" extrusionOk="0">
                  <a:moveTo>
                    <a:pt x="17185" y="0"/>
                  </a:moveTo>
                  <a:cubicBezTo>
                    <a:pt x="16361" y="0"/>
                    <a:pt x="15510" y="119"/>
                    <a:pt x="14644" y="371"/>
                  </a:cubicBezTo>
                  <a:cubicBezTo>
                    <a:pt x="7153" y="2552"/>
                    <a:pt x="2453" y="9839"/>
                    <a:pt x="0" y="17098"/>
                  </a:cubicBezTo>
                  <a:lnTo>
                    <a:pt x="24659" y="17098"/>
                  </a:lnTo>
                  <a:cubicBezTo>
                    <a:pt x="24665" y="17070"/>
                    <a:pt x="24676" y="17054"/>
                    <a:pt x="24687" y="17031"/>
                  </a:cubicBezTo>
                  <a:cubicBezTo>
                    <a:pt x="25971" y="14515"/>
                    <a:pt x="26671" y="11653"/>
                    <a:pt x="26325" y="8838"/>
                  </a:cubicBezTo>
                  <a:cubicBezTo>
                    <a:pt x="25741" y="3888"/>
                    <a:pt x="21905" y="0"/>
                    <a:pt x="17185" y="0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18;p21">
              <a:extLst>
                <a:ext uri="{FF2B5EF4-FFF2-40B4-BE49-F238E27FC236}">
                  <a16:creationId xmlns:a16="http://schemas.microsoft.com/office/drawing/2014/main" id="{C70E8A91-DBFF-1598-99F5-C8D868B3A415}"/>
                </a:ext>
              </a:extLst>
            </p:cNvPr>
            <p:cNvSpPr/>
            <p:nvPr/>
          </p:nvSpPr>
          <p:spPr>
            <a:xfrm>
              <a:off x="-87332" y="-42355"/>
              <a:ext cx="1010178" cy="446625"/>
            </a:xfrm>
            <a:custGeom>
              <a:avLst/>
              <a:gdLst/>
              <a:ahLst/>
              <a:cxnLst/>
              <a:rect l="l" t="t" r="r" b="b"/>
              <a:pathLst>
                <a:path w="27352" h="12093" extrusionOk="0">
                  <a:moveTo>
                    <a:pt x="3974" y="0"/>
                  </a:moveTo>
                  <a:cubicBezTo>
                    <a:pt x="3910" y="0"/>
                    <a:pt x="3845" y="2"/>
                    <a:pt x="3781" y="4"/>
                  </a:cubicBezTo>
                  <a:cubicBezTo>
                    <a:pt x="3167" y="32"/>
                    <a:pt x="2559" y="177"/>
                    <a:pt x="2059" y="531"/>
                  </a:cubicBezTo>
                  <a:cubicBezTo>
                    <a:pt x="2042" y="554"/>
                    <a:pt x="2023" y="559"/>
                    <a:pt x="2003" y="582"/>
                  </a:cubicBezTo>
                  <a:cubicBezTo>
                    <a:pt x="1697" y="819"/>
                    <a:pt x="1448" y="1134"/>
                    <a:pt x="1247" y="1480"/>
                  </a:cubicBezTo>
                  <a:cubicBezTo>
                    <a:pt x="1192" y="1586"/>
                    <a:pt x="1130" y="1684"/>
                    <a:pt x="1074" y="1787"/>
                  </a:cubicBezTo>
                  <a:cubicBezTo>
                    <a:pt x="0" y="3876"/>
                    <a:pt x="78" y="6518"/>
                    <a:pt x="1247" y="8560"/>
                  </a:cubicBezTo>
                  <a:cubicBezTo>
                    <a:pt x="1306" y="8647"/>
                    <a:pt x="1353" y="8731"/>
                    <a:pt x="1409" y="8817"/>
                  </a:cubicBezTo>
                  <a:lnTo>
                    <a:pt x="3192" y="12092"/>
                  </a:lnTo>
                  <a:cubicBezTo>
                    <a:pt x="3488" y="10329"/>
                    <a:pt x="4542" y="8708"/>
                    <a:pt x="6026" y="7732"/>
                  </a:cubicBezTo>
                  <a:cubicBezTo>
                    <a:pt x="7085" y="7040"/>
                    <a:pt x="8346" y="6674"/>
                    <a:pt x="9609" y="6674"/>
                  </a:cubicBezTo>
                  <a:cubicBezTo>
                    <a:pt x="10128" y="6674"/>
                    <a:pt x="10646" y="6736"/>
                    <a:pt x="11151" y="6861"/>
                  </a:cubicBezTo>
                  <a:cubicBezTo>
                    <a:pt x="12273" y="7140"/>
                    <a:pt x="13294" y="7712"/>
                    <a:pt x="14320" y="8251"/>
                  </a:cubicBezTo>
                  <a:cubicBezTo>
                    <a:pt x="16215" y="9254"/>
                    <a:pt x="18344" y="10177"/>
                    <a:pt x="20429" y="10177"/>
                  </a:cubicBezTo>
                  <a:cubicBezTo>
                    <a:pt x="21104" y="10177"/>
                    <a:pt x="21774" y="10080"/>
                    <a:pt x="22430" y="9858"/>
                  </a:cubicBezTo>
                  <a:cubicBezTo>
                    <a:pt x="24922" y="9012"/>
                    <a:pt x="26528" y="6507"/>
                    <a:pt x="27067" y="3929"/>
                  </a:cubicBezTo>
                  <a:cubicBezTo>
                    <a:pt x="27284" y="2830"/>
                    <a:pt x="27351" y="1670"/>
                    <a:pt x="27139" y="570"/>
                  </a:cubicBezTo>
                  <a:lnTo>
                    <a:pt x="22045" y="570"/>
                  </a:lnTo>
                  <a:cubicBezTo>
                    <a:pt x="22101" y="1134"/>
                    <a:pt x="22093" y="1689"/>
                    <a:pt x="21928" y="2228"/>
                  </a:cubicBezTo>
                  <a:cubicBezTo>
                    <a:pt x="21747" y="2808"/>
                    <a:pt x="21392" y="3318"/>
                    <a:pt x="20980" y="3768"/>
                  </a:cubicBezTo>
                  <a:cubicBezTo>
                    <a:pt x="19751" y="5100"/>
                    <a:pt x="17959" y="5921"/>
                    <a:pt x="16157" y="5921"/>
                  </a:cubicBezTo>
                  <a:cubicBezTo>
                    <a:pt x="15823" y="5921"/>
                    <a:pt x="15488" y="5893"/>
                    <a:pt x="15157" y="5835"/>
                  </a:cubicBezTo>
                  <a:cubicBezTo>
                    <a:pt x="13023" y="5453"/>
                    <a:pt x="11291" y="3960"/>
                    <a:pt x="9594" y="2599"/>
                  </a:cubicBezTo>
                  <a:cubicBezTo>
                    <a:pt x="8629" y="1831"/>
                    <a:pt x="7575" y="1070"/>
                    <a:pt x="6453" y="570"/>
                  </a:cubicBezTo>
                  <a:cubicBezTo>
                    <a:pt x="5672" y="223"/>
                    <a:pt x="4835" y="0"/>
                    <a:pt x="39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3292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1586;p24">
            <a:extLst>
              <a:ext uri="{FF2B5EF4-FFF2-40B4-BE49-F238E27FC236}">
                <a16:creationId xmlns:a16="http://schemas.microsoft.com/office/drawing/2014/main" id="{B20C577F-EA40-F8E2-38BF-140389162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7" name="Google Shape;1587;p24">
              <a:extLst>
                <a:ext uri="{FF2B5EF4-FFF2-40B4-BE49-F238E27FC236}">
                  <a16:creationId xmlns:a16="http://schemas.microsoft.com/office/drawing/2014/main" id="{C57399F9-13C5-8B94-AC12-3B4E497B4AF7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88;p24">
              <a:extLst>
                <a:ext uri="{FF2B5EF4-FFF2-40B4-BE49-F238E27FC236}">
                  <a16:creationId xmlns:a16="http://schemas.microsoft.com/office/drawing/2014/main" id="{DAA30DC4-CC80-043A-28AC-5F8B6FE3EBEC}"/>
                </a:ext>
              </a:extLst>
            </p:cNvPr>
            <p:cNvSpPr/>
            <p:nvPr/>
          </p:nvSpPr>
          <p:spPr>
            <a:xfrm>
              <a:off x="6521856" y="2503756"/>
              <a:ext cx="2622175" cy="2639763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9;p24">
              <a:extLst>
                <a:ext uri="{FF2B5EF4-FFF2-40B4-BE49-F238E27FC236}">
                  <a16:creationId xmlns:a16="http://schemas.microsoft.com/office/drawing/2014/main" id="{E52341BD-80A4-27C1-9206-DE50839EB676}"/>
                </a:ext>
              </a:extLst>
            </p:cNvPr>
            <p:cNvSpPr/>
            <p:nvPr/>
          </p:nvSpPr>
          <p:spPr>
            <a:xfrm>
              <a:off x="6967017" y="3268917"/>
              <a:ext cx="576686" cy="571082"/>
            </a:xfrm>
            <a:custGeom>
              <a:avLst/>
              <a:gdLst/>
              <a:ahLst/>
              <a:cxnLst/>
              <a:rect l="l" t="t" r="r" b="b"/>
              <a:pathLst>
                <a:path w="9776" h="9681" extrusionOk="0">
                  <a:moveTo>
                    <a:pt x="6065" y="0"/>
                  </a:moveTo>
                  <a:cubicBezTo>
                    <a:pt x="4748" y="0"/>
                    <a:pt x="3448" y="529"/>
                    <a:pt x="2402" y="1343"/>
                  </a:cubicBezTo>
                  <a:cubicBezTo>
                    <a:pt x="1141" y="2330"/>
                    <a:pt x="210" y="3806"/>
                    <a:pt x="106" y="5405"/>
                  </a:cubicBezTo>
                  <a:cubicBezTo>
                    <a:pt x="0" y="7006"/>
                    <a:pt x="823" y="8691"/>
                    <a:pt x="2260" y="9400"/>
                  </a:cubicBezTo>
                  <a:cubicBezTo>
                    <a:pt x="2623" y="9577"/>
                    <a:pt x="3085" y="9680"/>
                    <a:pt x="3602" y="9680"/>
                  </a:cubicBezTo>
                  <a:cubicBezTo>
                    <a:pt x="5230" y="9680"/>
                    <a:pt x="7404" y="8654"/>
                    <a:pt x="8763" y="5653"/>
                  </a:cubicBezTo>
                  <a:lnTo>
                    <a:pt x="8942" y="5148"/>
                  </a:lnTo>
                  <a:cubicBezTo>
                    <a:pt x="9391" y="3932"/>
                    <a:pt x="9776" y="2015"/>
                    <a:pt x="8713" y="941"/>
                  </a:cubicBezTo>
                  <a:cubicBezTo>
                    <a:pt x="8169" y="388"/>
                    <a:pt x="7382" y="118"/>
                    <a:pt x="6615" y="31"/>
                  </a:cubicBezTo>
                  <a:cubicBezTo>
                    <a:pt x="6432" y="10"/>
                    <a:pt x="6248" y="0"/>
                    <a:pt x="6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0;p24">
              <a:extLst>
                <a:ext uri="{FF2B5EF4-FFF2-40B4-BE49-F238E27FC236}">
                  <a16:creationId xmlns:a16="http://schemas.microsoft.com/office/drawing/2014/main" id="{C31521EE-2D04-99B3-96BC-E6733E5B06A3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1;p24">
              <a:extLst>
                <a:ext uri="{FF2B5EF4-FFF2-40B4-BE49-F238E27FC236}">
                  <a16:creationId xmlns:a16="http://schemas.microsoft.com/office/drawing/2014/main" id="{796EEDC1-72CF-FC66-A390-64C004B43C02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2248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75B57-9156-100C-1FF0-4CF14BD2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EC87-838B-2242-2696-4358CEEE0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B348C-B000-F259-1C6A-0D43D25B5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C585F-EFD9-42FA-B916-5C2C37DF0C3A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B2C79-85B8-E7DB-5502-1C92219C4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AE266-4502-C453-184F-4CC3C863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1FE5-C683-4E0D-9BA3-20682049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2" r:id="rId8"/>
    <p:sldLayoutId id="2147483661" r:id="rId9"/>
    <p:sldLayoutId id="2147483660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4911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586;p24">
            <a:extLst>
              <a:ext uri="{FF2B5EF4-FFF2-40B4-BE49-F238E27FC236}">
                <a16:creationId xmlns:a16="http://schemas.microsoft.com/office/drawing/2014/main" id="{77C66BAF-1155-2855-69D4-E2C8E903554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18432" name="Google Shape;1588;p24">
              <a:extLst>
                <a:ext uri="{FF2B5EF4-FFF2-40B4-BE49-F238E27FC236}">
                  <a16:creationId xmlns:a16="http://schemas.microsoft.com/office/drawing/2014/main" id="{A1F5447F-6547-A3E8-E09B-06D35E2BA801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3" name="Google Shape;1587;p24">
              <a:extLst>
                <a:ext uri="{FF2B5EF4-FFF2-40B4-BE49-F238E27FC236}">
                  <a16:creationId xmlns:a16="http://schemas.microsoft.com/office/drawing/2014/main" id="{A2D78203-11B3-ED93-799F-D1EF8CE65D07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5" name="Google Shape;1590;p24">
              <a:extLst>
                <a:ext uri="{FF2B5EF4-FFF2-40B4-BE49-F238E27FC236}">
                  <a16:creationId xmlns:a16="http://schemas.microsoft.com/office/drawing/2014/main" id="{6C10B060-C88E-F732-2B07-6C1C0091D6EE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7" name="Google Shape;1591;p24">
              <a:extLst>
                <a:ext uri="{FF2B5EF4-FFF2-40B4-BE49-F238E27FC236}">
                  <a16:creationId xmlns:a16="http://schemas.microsoft.com/office/drawing/2014/main" id="{55EA0906-8C1B-A931-C354-FD38C4456B85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239097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4" name="Google Shape;1586;p24">
            <a:extLst>
              <a:ext uri="{FF2B5EF4-FFF2-40B4-BE49-F238E27FC236}">
                <a16:creationId xmlns:a16="http://schemas.microsoft.com/office/drawing/2014/main" id="{16A3BDC7-9EDE-25EF-00BB-BFBDB4C9562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15415" name="Google Shape;1588;p24">
              <a:extLst>
                <a:ext uri="{FF2B5EF4-FFF2-40B4-BE49-F238E27FC236}">
                  <a16:creationId xmlns:a16="http://schemas.microsoft.com/office/drawing/2014/main" id="{46729C63-FE4E-90C6-0FB5-BAE1D2AD4C46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6" name="Google Shape;1587;p24">
              <a:extLst>
                <a:ext uri="{FF2B5EF4-FFF2-40B4-BE49-F238E27FC236}">
                  <a16:creationId xmlns:a16="http://schemas.microsoft.com/office/drawing/2014/main" id="{D3A835B4-DA27-CB65-CF79-E39726B03285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7" name="Google Shape;1590;p24">
              <a:extLst>
                <a:ext uri="{FF2B5EF4-FFF2-40B4-BE49-F238E27FC236}">
                  <a16:creationId xmlns:a16="http://schemas.microsoft.com/office/drawing/2014/main" id="{7CA06772-C1C8-A34E-48C7-8EE1F01F1EBA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8" name="Google Shape;1591;p24">
              <a:extLst>
                <a:ext uri="{FF2B5EF4-FFF2-40B4-BE49-F238E27FC236}">
                  <a16:creationId xmlns:a16="http://schemas.microsoft.com/office/drawing/2014/main" id="{00466E27-7F12-7F24-B400-F04182319C92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87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86;p24">
            <a:extLst>
              <a:ext uri="{FF2B5EF4-FFF2-40B4-BE49-F238E27FC236}">
                <a16:creationId xmlns:a16="http://schemas.microsoft.com/office/drawing/2014/main" id="{E8827551-14B9-191F-2A29-8ECBA14E4AD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8" name="Google Shape;1588;p24">
              <a:extLst>
                <a:ext uri="{FF2B5EF4-FFF2-40B4-BE49-F238E27FC236}">
                  <a16:creationId xmlns:a16="http://schemas.microsoft.com/office/drawing/2014/main" id="{1B93521B-E27B-9FCA-3D04-8E480968F4FD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7;p24">
              <a:extLst>
                <a:ext uri="{FF2B5EF4-FFF2-40B4-BE49-F238E27FC236}">
                  <a16:creationId xmlns:a16="http://schemas.microsoft.com/office/drawing/2014/main" id="{4CF0B042-CA50-FD3D-22CB-8D2A603A35AE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0;p24">
              <a:extLst>
                <a:ext uri="{FF2B5EF4-FFF2-40B4-BE49-F238E27FC236}">
                  <a16:creationId xmlns:a16="http://schemas.microsoft.com/office/drawing/2014/main" id="{C9DBD311-8F09-2454-633F-CA3A70DD42A7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1;p24">
              <a:extLst>
                <a:ext uri="{FF2B5EF4-FFF2-40B4-BE49-F238E27FC236}">
                  <a16:creationId xmlns:a16="http://schemas.microsoft.com/office/drawing/2014/main" id="{087EA767-DB78-D6A6-048C-20A131F6E14D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0000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586;p24">
            <a:extLst>
              <a:ext uri="{FF2B5EF4-FFF2-40B4-BE49-F238E27FC236}">
                <a16:creationId xmlns:a16="http://schemas.microsoft.com/office/drawing/2014/main" id="{55ACC420-0437-8BC5-5DBF-BF54078EA1B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18" name="Google Shape;1588;p24">
              <a:extLst>
                <a:ext uri="{FF2B5EF4-FFF2-40B4-BE49-F238E27FC236}">
                  <a16:creationId xmlns:a16="http://schemas.microsoft.com/office/drawing/2014/main" id="{4F06C5A1-F803-236F-3B0D-E6322EC759F6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87;p24">
              <a:extLst>
                <a:ext uri="{FF2B5EF4-FFF2-40B4-BE49-F238E27FC236}">
                  <a16:creationId xmlns:a16="http://schemas.microsoft.com/office/drawing/2014/main" id="{5E6F9EBE-2185-3205-4EFA-CBC428B92F34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0;p24">
              <a:extLst>
                <a:ext uri="{FF2B5EF4-FFF2-40B4-BE49-F238E27FC236}">
                  <a16:creationId xmlns:a16="http://schemas.microsoft.com/office/drawing/2014/main" id="{02B27ECF-3DD7-6CE4-F15E-35A106B57631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591;p24">
              <a:extLst>
                <a:ext uri="{FF2B5EF4-FFF2-40B4-BE49-F238E27FC236}">
                  <a16:creationId xmlns:a16="http://schemas.microsoft.com/office/drawing/2014/main" id="{7F8624AC-BC02-C9A8-F448-EDF9C181ABF7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3477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900">
              <a:srgbClr val="3D78F2">
                <a:alpha val="85000"/>
              </a:srgbClr>
            </a:gs>
            <a:gs pos="0">
              <a:srgbClr val="D6BAFD"/>
            </a:gs>
            <a:gs pos="96000">
              <a:srgbClr val="A75DCB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586;p24">
            <a:extLst>
              <a:ext uri="{FF2B5EF4-FFF2-40B4-BE49-F238E27FC236}">
                <a16:creationId xmlns:a16="http://schemas.microsoft.com/office/drawing/2014/main" id="{9B968618-41B4-2C70-643A-9BFD0EE19C9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17" name="Google Shape;1588;p24">
              <a:extLst>
                <a:ext uri="{FF2B5EF4-FFF2-40B4-BE49-F238E27FC236}">
                  <a16:creationId xmlns:a16="http://schemas.microsoft.com/office/drawing/2014/main" id="{48DD0548-5E2B-8382-56FF-8B8DD7C88FBD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87;p24">
              <a:extLst>
                <a:ext uri="{FF2B5EF4-FFF2-40B4-BE49-F238E27FC236}">
                  <a16:creationId xmlns:a16="http://schemas.microsoft.com/office/drawing/2014/main" id="{EF221CD1-FCB4-467B-8310-106B264BC8AD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590;p24">
              <a:extLst>
                <a:ext uri="{FF2B5EF4-FFF2-40B4-BE49-F238E27FC236}">
                  <a16:creationId xmlns:a16="http://schemas.microsoft.com/office/drawing/2014/main" id="{8A227004-A142-B62A-2759-0F2D5B6FE9ED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91;p24">
              <a:extLst>
                <a:ext uri="{FF2B5EF4-FFF2-40B4-BE49-F238E27FC236}">
                  <a16:creationId xmlns:a16="http://schemas.microsoft.com/office/drawing/2014/main" id="{A9038C2B-B135-D54F-43AF-EBF2DF16D0E9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445745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6900">
              <a:srgbClr val="3D78F2">
                <a:alpha val="85000"/>
              </a:srgbClr>
            </a:gs>
            <a:gs pos="0">
              <a:srgbClr val="D6BAFD"/>
            </a:gs>
            <a:gs pos="96000">
              <a:srgbClr val="A75DCB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586;p24">
            <a:extLst>
              <a:ext uri="{FF2B5EF4-FFF2-40B4-BE49-F238E27FC236}">
                <a16:creationId xmlns:a16="http://schemas.microsoft.com/office/drawing/2014/main" id="{635A0509-101D-4E8D-A607-C62F9EEA4146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5" name="Google Shape;1588;p24">
              <a:extLst>
                <a:ext uri="{FF2B5EF4-FFF2-40B4-BE49-F238E27FC236}">
                  <a16:creationId xmlns:a16="http://schemas.microsoft.com/office/drawing/2014/main" id="{968A31BD-E206-C141-13BE-F45E80CB9DA6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587;p24">
              <a:extLst>
                <a:ext uri="{FF2B5EF4-FFF2-40B4-BE49-F238E27FC236}">
                  <a16:creationId xmlns:a16="http://schemas.microsoft.com/office/drawing/2014/main" id="{2729A3B0-AF8D-5B4D-ECDD-BCB2AB25B6F6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590;p24">
              <a:extLst>
                <a:ext uri="{FF2B5EF4-FFF2-40B4-BE49-F238E27FC236}">
                  <a16:creationId xmlns:a16="http://schemas.microsoft.com/office/drawing/2014/main" id="{8FCCA99E-F425-2063-07A4-DF356A02D6C0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591;p24">
              <a:extLst>
                <a:ext uri="{FF2B5EF4-FFF2-40B4-BE49-F238E27FC236}">
                  <a16:creationId xmlns:a16="http://schemas.microsoft.com/office/drawing/2014/main" id="{8CA6A599-C84F-C135-3BEB-42D76361A5AF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7778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536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4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416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1586;p24">
            <a:extLst>
              <a:ext uri="{FF2B5EF4-FFF2-40B4-BE49-F238E27FC236}">
                <a16:creationId xmlns:a16="http://schemas.microsoft.com/office/drawing/2014/main" id="{D8E95201-9099-9A01-AA84-E23D6410447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48" name="Google Shape;1587;p24">
              <a:extLst>
                <a:ext uri="{FF2B5EF4-FFF2-40B4-BE49-F238E27FC236}">
                  <a16:creationId xmlns:a16="http://schemas.microsoft.com/office/drawing/2014/main" id="{314BAC15-3725-8B8A-F7EE-ACBBF414B77D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588;p24">
              <a:extLst>
                <a:ext uri="{FF2B5EF4-FFF2-40B4-BE49-F238E27FC236}">
                  <a16:creationId xmlns:a16="http://schemas.microsoft.com/office/drawing/2014/main" id="{61E23182-3FFB-81EB-D680-279604AB2033}"/>
                </a:ext>
              </a:extLst>
            </p:cNvPr>
            <p:cNvSpPr/>
            <p:nvPr/>
          </p:nvSpPr>
          <p:spPr>
            <a:xfrm>
              <a:off x="6521856" y="2503756"/>
              <a:ext cx="2622175" cy="2639763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0;p24">
              <a:extLst>
                <a:ext uri="{FF2B5EF4-FFF2-40B4-BE49-F238E27FC236}">
                  <a16:creationId xmlns:a16="http://schemas.microsoft.com/office/drawing/2014/main" id="{4023EC90-E0AD-91CF-9F0E-9F96436D43EB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1;p24">
              <a:extLst>
                <a:ext uri="{FF2B5EF4-FFF2-40B4-BE49-F238E27FC236}">
                  <a16:creationId xmlns:a16="http://schemas.microsoft.com/office/drawing/2014/main" id="{8574BC1D-546B-6AB6-FF57-7DA462D10B7E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893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oogle Shape;1586;p24">
            <a:extLst>
              <a:ext uri="{FF2B5EF4-FFF2-40B4-BE49-F238E27FC236}">
                <a16:creationId xmlns:a16="http://schemas.microsoft.com/office/drawing/2014/main" id="{E8827551-14B9-191F-2A29-8ECBA14E4AD5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-331" y="11"/>
            <a:chExt cx="9144362" cy="5143543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8" name="Google Shape;1588;p24">
              <a:extLst>
                <a:ext uri="{FF2B5EF4-FFF2-40B4-BE49-F238E27FC236}">
                  <a16:creationId xmlns:a16="http://schemas.microsoft.com/office/drawing/2014/main" id="{1B93521B-E27B-9FCA-3D04-8E480968F4FD}"/>
                </a:ext>
              </a:extLst>
            </p:cNvPr>
            <p:cNvSpPr/>
            <p:nvPr/>
          </p:nvSpPr>
          <p:spPr>
            <a:xfrm>
              <a:off x="7458039" y="3674867"/>
              <a:ext cx="1685992" cy="1468687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587;p24">
              <a:extLst>
                <a:ext uri="{FF2B5EF4-FFF2-40B4-BE49-F238E27FC236}">
                  <a16:creationId xmlns:a16="http://schemas.microsoft.com/office/drawing/2014/main" id="{4CF0B042-CA50-FD3D-22CB-8D2A603A35AE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590;p24">
              <a:extLst>
                <a:ext uri="{FF2B5EF4-FFF2-40B4-BE49-F238E27FC236}">
                  <a16:creationId xmlns:a16="http://schemas.microsoft.com/office/drawing/2014/main" id="{C9DBD311-8F09-2454-633F-CA3A70DD42A7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591;p24">
              <a:extLst>
                <a:ext uri="{FF2B5EF4-FFF2-40B4-BE49-F238E27FC236}">
                  <a16:creationId xmlns:a16="http://schemas.microsoft.com/office/drawing/2014/main" id="{087EA767-DB78-D6A6-048C-20A131F6E14D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4733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8" name="Google Shape;1586;p24">
            <a:extLst>
              <a:ext uri="{FF2B5EF4-FFF2-40B4-BE49-F238E27FC236}">
                <a16:creationId xmlns:a16="http://schemas.microsoft.com/office/drawing/2014/main" id="{A88C83E1-56BB-76A1-2460-BE589819D06E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-331" y="11"/>
            <a:chExt cx="9144362" cy="5143544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11320" name="Google Shape;1588;p24">
              <a:extLst>
                <a:ext uri="{FF2B5EF4-FFF2-40B4-BE49-F238E27FC236}">
                  <a16:creationId xmlns:a16="http://schemas.microsoft.com/office/drawing/2014/main" id="{0CD1B804-288B-C9C3-4DF0-82F77AA5F289}"/>
                </a:ext>
              </a:extLst>
            </p:cNvPr>
            <p:cNvSpPr/>
            <p:nvPr/>
          </p:nvSpPr>
          <p:spPr>
            <a:xfrm>
              <a:off x="7080656" y="3120284"/>
              <a:ext cx="2063375" cy="2023271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9" name="Google Shape;1587;p24">
              <a:extLst>
                <a:ext uri="{FF2B5EF4-FFF2-40B4-BE49-F238E27FC236}">
                  <a16:creationId xmlns:a16="http://schemas.microsoft.com/office/drawing/2014/main" id="{BB373BDB-7DA9-EA83-233A-5D64A158C496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2" name="Google Shape;1590;p24">
              <a:extLst>
                <a:ext uri="{FF2B5EF4-FFF2-40B4-BE49-F238E27FC236}">
                  <a16:creationId xmlns:a16="http://schemas.microsoft.com/office/drawing/2014/main" id="{1F705631-5D2A-96AF-F50A-237903E2FF2F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3" name="Google Shape;1591;p24">
              <a:extLst>
                <a:ext uri="{FF2B5EF4-FFF2-40B4-BE49-F238E27FC236}">
                  <a16:creationId xmlns:a16="http://schemas.microsoft.com/office/drawing/2014/main" id="{97D0601E-EC74-531C-91C4-53D66142ED4C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8805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1586;p24">
            <a:extLst>
              <a:ext uri="{FF2B5EF4-FFF2-40B4-BE49-F238E27FC236}">
                <a16:creationId xmlns:a16="http://schemas.microsoft.com/office/drawing/2014/main" id="{2B3DA6D4-345D-F9BE-7FE0-4779DCA89E5B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-331" y="11"/>
            <a:chExt cx="9144362" cy="5143544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49" name="Google Shape;1588;p24">
              <a:extLst>
                <a:ext uri="{FF2B5EF4-FFF2-40B4-BE49-F238E27FC236}">
                  <a16:creationId xmlns:a16="http://schemas.microsoft.com/office/drawing/2014/main" id="{E9C3322F-26A5-E510-4065-EA4DA0304791}"/>
                </a:ext>
              </a:extLst>
            </p:cNvPr>
            <p:cNvSpPr/>
            <p:nvPr/>
          </p:nvSpPr>
          <p:spPr>
            <a:xfrm>
              <a:off x="7080656" y="3120284"/>
              <a:ext cx="2063375" cy="2023271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587;p24">
              <a:extLst>
                <a:ext uri="{FF2B5EF4-FFF2-40B4-BE49-F238E27FC236}">
                  <a16:creationId xmlns:a16="http://schemas.microsoft.com/office/drawing/2014/main" id="{F4F094D8-FB16-C5E5-0984-68915996CAE9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590;p24">
              <a:extLst>
                <a:ext uri="{FF2B5EF4-FFF2-40B4-BE49-F238E27FC236}">
                  <a16:creationId xmlns:a16="http://schemas.microsoft.com/office/drawing/2014/main" id="{200213F1-36D0-0C11-D015-6650DB87D4C6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91;p24">
              <a:extLst>
                <a:ext uri="{FF2B5EF4-FFF2-40B4-BE49-F238E27FC236}">
                  <a16:creationId xmlns:a16="http://schemas.microsoft.com/office/drawing/2014/main" id="{6B729B9C-7A36-ADF4-1F19-D6331ACCC44C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3245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2220">
              <a:schemeClr val="accent1"/>
            </a:gs>
            <a:gs pos="72000">
              <a:schemeClr val="accent2"/>
            </a:gs>
            <a:gs pos="0">
              <a:schemeClr val="accent3"/>
            </a:gs>
            <a:gs pos="96000">
              <a:schemeClr val="accent4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586;p24">
            <a:extLst>
              <a:ext uri="{FF2B5EF4-FFF2-40B4-BE49-F238E27FC236}">
                <a16:creationId xmlns:a16="http://schemas.microsoft.com/office/drawing/2014/main" id="{99111E10-F1EB-568F-30A8-58882C6FED2D}"/>
              </a:ext>
            </a:extLst>
          </p:cNvPr>
          <p:cNvGrpSpPr/>
          <p:nvPr/>
        </p:nvGrpSpPr>
        <p:grpSpPr>
          <a:xfrm>
            <a:off x="0" y="0"/>
            <a:ext cx="12192000" cy="6858001"/>
            <a:chOff x="-331" y="11"/>
            <a:chExt cx="9144362" cy="5143544"/>
          </a:xfrm>
          <a:gradFill>
            <a:gsLst>
              <a:gs pos="42220">
                <a:schemeClr val="accent1"/>
              </a:gs>
              <a:gs pos="72000">
                <a:schemeClr val="accent2"/>
              </a:gs>
              <a:gs pos="0">
                <a:schemeClr val="accent3"/>
              </a:gs>
              <a:gs pos="96000">
                <a:schemeClr val="accent4"/>
              </a:gs>
            </a:gsLst>
            <a:path path="circle">
              <a:fillToRect l="100000" t="100000"/>
            </a:path>
          </a:gradFill>
        </p:grpSpPr>
        <p:sp>
          <p:nvSpPr>
            <p:cNvPr id="51" name="Google Shape;1588;p24">
              <a:extLst>
                <a:ext uri="{FF2B5EF4-FFF2-40B4-BE49-F238E27FC236}">
                  <a16:creationId xmlns:a16="http://schemas.microsoft.com/office/drawing/2014/main" id="{CA44DD2B-974A-665A-2A72-C99CADF643DA}"/>
                </a:ext>
              </a:extLst>
            </p:cNvPr>
            <p:cNvSpPr/>
            <p:nvPr/>
          </p:nvSpPr>
          <p:spPr>
            <a:xfrm>
              <a:off x="7080656" y="3120284"/>
              <a:ext cx="2063375" cy="2023271"/>
            </a:xfrm>
            <a:custGeom>
              <a:avLst/>
              <a:gdLst/>
              <a:ahLst/>
              <a:cxnLst/>
              <a:rect l="l" t="t" r="r" b="b"/>
              <a:pathLst>
                <a:path w="29966" h="30167" extrusionOk="0">
                  <a:moveTo>
                    <a:pt x="29966" y="1"/>
                  </a:moveTo>
                  <a:cubicBezTo>
                    <a:pt x="27505" y="698"/>
                    <a:pt x="25178" y="2146"/>
                    <a:pt x="23438" y="4225"/>
                  </a:cubicBezTo>
                  <a:cubicBezTo>
                    <a:pt x="22205" y="5706"/>
                    <a:pt x="21245" y="7528"/>
                    <a:pt x="21080" y="9425"/>
                  </a:cubicBezTo>
                  <a:cubicBezTo>
                    <a:pt x="20812" y="12488"/>
                    <a:pt x="22623" y="15236"/>
                    <a:pt x="22277" y="18302"/>
                  </a:cubicBezTo>
                  <a:cubicBezTo>
                    <a:pt x="21856" y="22085"/>
                    <a:pt x="18581" y="24450"/>
                    <a:pt x="15247" y="24615"/>
                  </a:cubicBezTo>
                  <a:cubicBezTo>
                    <a:pt x="15164" y="24619"/>
                    <a:pt x="15082" y="24621"/>
                    <a:pt x="15001" y="24621"/>
                  </a:cubicBezTo>
                  <a:cubicBezTo>
                    <a:pt x="12714" y="24621"/>
                    <a:pt x="11243" y="23106"/>
                    <a:pt x="9109" y="22782"/>
                  </a:cubicBezTo>
                  <a:cubicBezTo>
                    <a:pt x="8848" y="22743"/>
                    <a:pt x="8583" y="22724"/>
                    <a:pt x="8317" y="22724"/>
                  </a:cubicBezTo>
                  <a:cubicBezTo>
                    <a:pt x="7503" y="22724"/>
                    <a:pt x="6676" y="22904"/>
                    <a:pt x="5890" y="23243"/>
                  </a:cubicBezTo>
                  <a:cubicBezTo>
                    <a:pt x="3192" y="24400"/>
                    <a:pt x="994" y="27198"/>
                    <a:pt x="1" y="30167"/>
                  </a:cubicBezTo>
                  <a:lnTo>
                    <a:pt x="29966" y="30167"/>
                  </a:lnTo>
                  <a:lnTo>
                    <a:pt x="29966" y="1"/>
                  </a:ln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4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587;p24">
              <a:extLst>
                <a:ext uri="{FF2B5EF4-FFF2-40B4-BE49-F238E27FC236}">
                  <a16:creationId xmlns:a16="http://schemas.microsoft.com/office/drawing/2014/main" id="{4F69C6A9-A685-3010-E6F5-965F0259899B}"/>
                </a:ext>
              </a:extLst>
            </p:cNvPr>
            <p:cNvSpPr/>
            <p:nvPr/>
          </p:nvSpPr>
          <p:spPr>
            <a:xfrm>
              <a:off x="-314" y="11"/>
              <a:ext cx="995962" cy="2153967"/>
            </a:xfrm>
            <a:custGeom>
              <a:avLst/>
              <a:gdLst/>
              <a:ahLst/>
              <a:cxnLst/>
              <a:rect l="l" t="t" r="r" b="b"/>
              <a:pathLst>
                <a:path w="21254" h="45966" extrusionOk="0">
                  <a:moveTo>
                    <a:pt x="0" y="1"/>
                  </a:moveTo>
                  <a:lnTo>
                    <a:pt x="0" y="45926"/>
                  </a:lnTo>
                  <a:cubicBezTo>
                    <a:pt x="289" y="45953"/>
                    <a:pt x="579" y="45966"/>
                    <a:pt x="868" y="45966"/>
                  </a:cubicBezTo>
                  <a:cubicBezTo>
                    <a:pt x="1124" y="45966"/>
                    <a:pt x="1380" y="45956"/>
                    <a:pt x="1638" y="45937"/>
                  </a:cubicBezTo>
                  <a:cubicBezTo>
                    <a:pt x="6556" y="45555"/>
                    <a:pt x="11059" y="41292"/>
                    <a:pt x="12161" y="35903"/>
                  </a:cubicBezTo>
                  <a:cubicBezTo>
                    <a:pt x="12549" y="34006"/>
                    <a:pt x="12527" y="31947"/>
                    <a:pt x="11771" y="30203"/>
                  </a:cubicBezTo>
                  <a:cubicBezTo>
                    <a:pt x="10554" y="27380"/>
                    <a:pt x="7664" y="25806"/>
                    <a:pt x="6512" y="22952"/>
                  </a:cubicBezTo>
                  <a:cubicBezTo>
                    <a:pt x="5097" y="19432"/>
                    <a:pt x="6869" y="15791"/>
                    <a:pt x="9720" y="14067"/>
                  </a:cubicBezTo>
                  <a:cubicBezTo>
                    <a:pt x="11798" y="12825"/>
                    <a:pt x="13888" y="13534"/>
                    <a:pt x="15994" y="12778"/>
                  </a:cubicBezTo>
                  <a:cubicBezTo>
                    <a:pt x="17010" y="12415"/>
                    <a:pt x="17903" y="11746"/>
                    <a:pt x="18608" y="10853"/>
                  </a:cubicBezTo>
                  <a:cubicBezTo>
                    <a:pt x="20851" y="8047"/>
                    <a:pt x="21253" y="3449"/>
                    <a:pt x="20009" y="1"/>
                  </a:cubicBezTo>
                  <a:close/>
                </a:path>
              </a:pathLst>
            </a:custGeom>
            <a:gradFill>
              <a:gsLst>
                <a:gs pos="42220">
                  <a:schemeClr val="accent1"/>
                </a:gs>
                <a:gs pos="72000">
                  <a:schemeClr val="accent2"/>
                </a:gs>
                <a:gs pos="0">
                  <a:schemeClr val="accent3"/>
                </a:gs>
                <a:gs pos="96000">
                  <a:schemeClr val="accent4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590;p24">
              <a:extLst>
                <a:ext uri="{FF2B5EF4-FFF2-40B4-BE49-F238E27FC236}">
                  <a16:creationId xmlns:a16="http://schemas.microsoft.com/office/drawing/2014/main" id="{EAF06A77-352C-D9B2-5108-4C68DD863A85}"/>
                </a:ext>
              </a:extLst>
            </p:cNvPr>
            <p:cNvSpPr/>
            <p:nvPr/>
          </p:nvSpPr>
          <p:spPr>
            <a:xfrm>
              <a:off x="4304348" y="4694173"/>
              <a:ext cx="953340" cy="449381"/>
            </a:xfrm>
            <a:custGeom>
              <a:avLst/>
              <a:gdLst/>
              <a:ahLst/>
              <a:cxnLst/>
              <a:rect l="l" t="t" r="r" b="b"/>
              <a:pathLst>
                <a:path w="13607" h="6414" extrusionOk="0">
                  <a:moveTo>
                    <a:pt x="7796" y="1"/>
                  </a:moveTo>
                  <a:cubicBezTo>
                    <a:pt x="6858" y="1"/>
                    <a:pt x="5914" y="170"/>
                    <a:pt x="5028" y="480"/>
                  </a:cubicBezTo>
                  <a:cubicBezTo>
                    <a:pt x="3044" y="1166"/>
                    <a:pt x="1262" y="2597"/>
                    <a:pt x="439" y="4528"/>
                  </a:cubicBezTo>
                  <a:cubicBezTo>
                    <a:pt x="182" y="5125"/>
                    <a:pt x="37" y="5764"/>
                    <a:pt x="1" y="6414"/>
                  </a:cubicBezTo>
                  <a:lnTo>
                    <a:pt x="13300" y="6414"/>
                  </a:lnTo>
                  <a:cubicBezTo>
                    <a:pt x="13551" y="5515"/>
                    <a:pt x="13606" y="4559"/>
                    <a:pt x="13397" y="3705"/>
                  </a:cubicBezTo>
                  <a:cubicBezTo>
                    <a:pt x="12948" y="1984"/>
                    <a:pt x="11723" y="1099"/>
                    <a:pt x="10803" y="661"/>
                  </a:cubicBezTo>
                  <a:cubicBezTo>
                    <a:pt x="9866" y="208"/>
                    <a:pt x="8835" y="1"/>
                    <a:pt x="77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591;p24">
              <a:extLst>
                <a:ext uri="{FF2B5EF4-FFF2-40B4-BE49-F238E27FC236}">
                  <a16:creationId xmlns:a16="http://schemas.microsoft.com/office/drawing/2014/main" id="{0765896F-A395-DA59-D197-0CEF1D646C57}"/>
                </a:ext>
              </a:extLst>
            </p:cNvPr>
            <p:cNvSpPr/>
            <p:nvPr/>
          </p:nvSpPr>
          <p:spPr>
            <a:xfrm rot="5400000">
              <a:off x="-256861" y="3609126"/>
              <a:ext cx="886487" cy="373428"/>
            </a:xfrm>
            <a:custGeom>
              <a:avLst/>
              <a:gdLst/>
              <a:ahLst/>
              <a:cxnLst/>
              <a:rect l="l" t="t" r="r" b="b"/>
              <a:pathLst>
                <a:path w="13180" h="5552" extrusionOk="0">
                  <a:moveTo>
                    <a:pt x="7225" y="1"/>
                  </a:moveTo>
                  <a:cubicBezTo>
                    <a:pt x="5978" y="1"/>
                    <a:pt x="4667" y="276"/>
                    <a:pt x="3466" y="876"/>
                  </a:cubicBezTo>
                  <a:cubicBezTo>
                    <a:pt x="1602" y="1816"/>
                    <a:pt x="87" y="3627"/>
                    <a:pt x="1" y="5351"/>
                  </a:cubicBezTo>
                  <a:lnTo>
                    <a:pt x="1" y="5552"/>
                  </a:lnTo>
                  <a:lnTo>
                    <a:pt x="12839" y="5552"/>
                  </a:lnTo>
                  <a:cubicBezTo>
                    <a:pt x="12850" y="5543"/>
                    <a:pt x="12862" y="5524"/>
                    <a:pt x="12862" y="5515"/>
                  </a:cubicBezTo>
                  <a:cubicBezTo>
                    <a:pt x="13180" y="4673"/>
                    <a:pt x="13129" y="3819"/>
                    <a:pt x="12834" y="3091"/>
                  </a:cubicBezTo>
                  <a:cubicBezTo>
                    <a:pt x="12287" y="1660"/>
                    <a:pt x="10898" y="686"/>
                    <a:pt x="9240" y="254"/>
                  </a:cubicBezTo>
                  <a:cubicBezTo>
                    <a:pt x="8609" y="88"/>
                    <a:pt x="7927" y="1"/>
                    <a:pt x="72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70943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78F2"/>
      </a:accent1>
      <a:accent2>
        <a:srgbClr val="5B57CA"/>
      </a:accent2>
      <a:accent3>
        <a:srgbClr val="D6BAFD"/>
      </a:accent3>
      <a:accent4>
        <a:srgbClr val="A75DCB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Dileep Yadav</cp:lastModifiedBy>
  <cp:revision>109</cp:revision>
  <dcterms:created xsi:type="dcterms:W3CDTF">2022-12-16T03:41:02Z</dcterms:created>
  <dcterms:modified xsi:type="dcterms:W3CDTF">2025-02-22T20:15:21Z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3156788</vt:lpwstr>
  </property>
  <property fmtid="{D5CDD505-2E9C-101B-9397-08002B2CF9AE}" pid="3" name="NXPowerLiteSettings">
    <vt:lpwstr>E700052003A000</vt:lpwstr>
  </property>
  <property fmtid="{D5CDD505-2E9C-101B-9397-08002B2CF9AE}" pid="4" name="NXPowerLiteVersion">
    <vt:lpwstr>D9.1.7</vt:lpwstr>
  </property>
</Properties>
</file>