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63" r:id="rId6"/>
    <p:sldId id="273" r:id="rId7"/>
    <p:sldId id="264" r:id="rId8"/>
    <p:sldId id="272" r:id="rId9"/>
    <p:sldId id="300" r:id="rId10"/>
    <p:sldId id="310" r:id="rId11"/>
    <p:sldId id="271" r:id="rId12"/>
    <p:sldId id="296" r:id="rId13"/>
    <p:sldId id="297" r:id="rId14"/>
    <p:sldId id="298" r:id="rId15"/>
    <p:sldId id="277" r:id="rId16"/>
    <p:sldId id="299" r:id="rId17"/>
    <p:sldId id="303" r:id="rId18"/>
    <p:sldId id="304" r:id="rId19"/>
    <p:sldId id="306" r:id="rId20"/>
    <p:sldId id="305" r:id="rId21"/>
    <p:sldId id="301" r:id="rId22"/>
    <p:sldId id="308" r:id="rId23"/>
    <p:sldId id="302" r:id="rId24"/>
    <p:sldId id="307" r:id="rId25"/>
    <p:sldId id="309" r:id="rId26"/>
    <p:sldId id="278" r:id="rId2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Barlow Light" panose="00000400000000000000" pitchFamily="2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31F47-AAB4-403A-BCC5-8CB39B445B52}" v="237" dt="2022-02-22T15:28:46.105"/>
    <p1510:client id="{66ED86CB-B284-441E-BA37-A36C2511A42A}" v="71" dt="2022-02-22T14:36:28.919"/>
    <p1510:client id="{99238FC7-12BD-4020-BACE-D87F574709D2}" v="100" dt="2022-02-22T14:32:08.487"/>
    <p1510:client id="{DBB2BEBB-7818-4930-AC81-E4BFFB2D0D0B}" v="1" dt="2022-02-22T14:23:00.111"/>
  </p1510:revLst>
</p1510:revInfo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>
        <p:scale>
          <a:sx n="100" d="100"/>
          <a:sy n="100" d="100"/>
        </p:scale>
        <p:origin x="106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tforms.readthedocs.io/en/3.0.x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299" y="1363125"/>
            <a:ext cx="669703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MART TRANSACTION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211794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rupo 17">
            <a:extLst>
              <a:ext uri="{FF2B5EF4-FFF2-40B4-BE49-F238E27FC236}">
                <a16:creationId xmlns:a16="http://schemas.microsoft.com/office/drawing/2014/main" id="{8BD36CA5-0F46-45CF-B73D-179314F3F25E}"/>
              </a:ext>
            </a:extLst>
          </p:cNvPr>
          <p:cNvGrpSpPr/>
          <p:nvPr/>
        </p:nvGrpSpPr>
        <p:grpSpPr>
          <a:xfrm>
            <a:off x="5463177" y="4131209"/>
            <a:ext cx="563250" cy="684279"/>
            <a:chOff x="5463177" y="4131209"/>
            <a:chExt cx="563250" cy="684279"/>
          </a:xfrm>
        </p:grpSpPr>
        <p:sp>
          <p:nvSpPr>
            <p:cNvPr id="33" name="Google Shape;1185;p46">
              <a:extLst>
                <a:ext uri="{FF2B5EF4-FFF2-40B4-BE49-F238E27FC236}">
                  <a16:creationId xmlns:a16="http://schemas.microsoft.com/office/drawing/2014/main" id="{FA8308E4-CA6B-44E3-AD62-C8E45B48F67E}"/>
                </a:ext>
              </a:extLst>
            </p:cNvPr>
            <p:cNvSpPr/>
            <p:nvPr/>
          </p:nvSpPr>
          <p:spPr>
            <a:xfrm>
              <a:off x="5772698" y="4131209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86;p46">
              <a:extLst>
                <a:ext uri="{FF2B5EF4-FFF2-40B4-BE49-F238E27FC236}">
                  <a16:creationId xmlns:a16="http://schemas.microsoft.com/office/drawing/2014/main" id="{BEF9BBE4-9E1D-426A-A2FF-E297126A4C9F}"/>
                </a:ext>
              </a:extLst>
            </p:cNvPr>
            <p:cNvSpPr/>
            <p:nvPr/>
          </p:nvSpPr>
          <p:spPr>
            <a:xfrm>
              <a:off x="5892718" y="4319899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87;p46">
              <a:extLst>
                <a:ext uri="{FF2B5EF4-FFF2-40B4-BE49-F238E27FC236}">
                  <a16:creationId xmlns:a16="http://schemas.microsoft.com/office/drawing/2014/main" id="{E72229CB-6973-4EDC-8409-F058A50BA80A}"/>
                </a:ext>
              </a:extLst>
            </p:cNvPr>
            <p:cNvSpPr/>
            <p:nvPr/>
          </p:nvSpPr>
          <p:spPr>
            <a:xfrm>
              <a:off x="5831985" y="4228086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88;p46">
              <a:extLst>
                <a:ext uri="{FF2B5EF4-FFF2-40B4-BE49-F238E27FC236}">
                  <a16:creationId xmlns:a16="http://schemas.microsoft.com/office/drawing/2014/main" id="{8F9C7122-6758-426E-B121-93349E22FFA5}"/>
                </a:ext>
              </a:extLst>
            </p:cNvPr>
            <p:cNvSpPr/>
            <p:nvPr/>
          </p:nvSpPr>
          <p:spPr>
            <a:xfrm>
              <a:off x="5966466" y="4416726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89;p46">
              <a:extLst>
                <a:ext uri="{FF2B5EF4-FFF2-40B4-BE49-F238E27FC236}">
                  <a16:creationId xmlns:a16="http://schemas.microsoft.com/office/drawing/2014/main" id="{A61BBC89-4563-4A4F-A423-43C910355412}"/>
                </a:ext>
              </a:extLst>
            </p:cNvPr>
            <p:cNvSpPr/>
            <p:nvPr/>
          </p:nvSpPr>
          <p:spPr>
            <a:xfrm>
              <a:off x="5785640" y="4401007"/>
              <a:ext cx="215804" cy="237058"/>
            </a:xfrm>
            <a:custGeom>
              <a:avLst/>
              <a:gdLst/>
              <a:ahLst/>
              <a:cxnLst/>
              <a:rect l="l" t="t" r="r" b="b"/>
              <a:pathLst>
                <a:path w="2158040" h="2370577" extrusionOk="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90;p46">
              <a:extLst>
                <a:ext uri="{FF2B5EF4-FFF2-40B4-BE49-F238E27FC236}">
                  <a16:creationId xmlns:a16="http://schemas.microsoft.com/office/drawing/2014/main" id="{8136072C-878D-421E-BA2F-F400742A7FEF}"/>
                </a:ext>
              </a:extLst>
            </p:cNvPr>
            <p:cNvSpPr/>
            <p:nvPr/>
          </p:nvSpPr>
          <p:spPr>
            <a:xfrm>
              <a:off x="5804945" y="4438611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91;p46">
              <a:extLst>
                <a:ext uri="{FF2B5EF4-FFF2-40B4-BE49-F238E27FC236}">
                  <a16:creationId xmlns:a16="http://schemas.microsoft.com/office/drawing/2014/main" id="{39C1058E-EC1F-425F-B064-9DB080D62FEA}"/>
                </a:ext>
              </a:extLst>
            </p:cNvPr>
            <p:cNvSpPr/>
            <p:nvPr/>
          </p:nvSpPr>
          <p:spPr>
            <a:xfrm>
              <a:off x="5840951" y="4460215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92;p46">
              <a:extLst>
                <a:ext uri="{FF2B5EF4-FFF2-40B4-BE49-F238E27FC236}">
                  <a16:creationId xmlns:a16="http://schemas.microsoft.com/office/drawing/2014/main" id="{2792A48E-B1C5-4649-9DF8-D916FEA53E9D}"/>
                </a:ext>
              </a:extLst>
            </p:cNvPr>
            <p:cNvSpPr/>
            <p:nvPr/>
          </p:nvSpPr>
          <p:spPr>
            <a:xfrm>
              <a:off x="5840951" y="4479951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2" h="914158" extrusionOk="0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93;p46">
              <a:extLst>
                <a:ext uri="{FF2B5EF4-FFF2-40B4-BE49-F238E27FC236}">
                  <a16:creationId xmlns:a16="http://schemas.microsoft.com/office/drawing/2014/main" id="{B2C2F7AB-F503-4DD4-B6C5-17A209B2B9E9}"/>
                </a:ext>
              </a:extLst>
            </p:cNvPr>
            <p:cNvSpPr/>
            <p:nvPr/>
          </p:nvSpPr>
          <p:spPr>
            <a:xfrm>
              <a:off x="5840951" y="4499615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94;p46">
              <a:extLst>
                <a:ext uri="{FF2B5EF4-FFF2-40B4-BE49-F238E27FC236}">
                  <a16:creationId xmlns:a16="http://schemas.microsoft.com/office/drawing/2014/main" id="{5DEE246C-254D-4F44-9EC8-8975A9DB502D}"/>
                </a:ext>
              </a:extLst>
            </p:cNvPr>
            <p:cNvSpPr/>
            <p:nvPr/>
          </p:nvSpPr>
          <p:spPr>
            <a:xfrm>
              <a:off x="5629325" y="4251434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95;p46">
              <a:extLst>
                <a:ext uri="{FF2B5EF4-FFF2-40B4-BE49-F238E27FC236}">
                  <a16:creationId xmlns:a16="http://schemas.microsoft.com/office/drawing/2014/main" id="{13AE5AEE-0415-419D-9976-8193C8C5626B}"/>
                </a:ext>
              </a:extLst>
            </p:cNvPr>
            <p:cNvSpPr/>
            <p:nvPr/>
          </p:nvSpPr>
          <p:spPr>
            <a:xfrm>
              <a:off x="5641255" y="4384669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96;p46">
              <a:extLst>
                <a:ext uri="{FF2B5EF4-FFF2-40B4-BE49-F238E27FC236}">
                  <a16:creationId xmlns:a16="http://schemas.microsoft.com/office/drawing/2014/main" id="{3167E1D5-8688-4D47-A45A-7BD6A8928E24}"/>
                </a:ext>
              </a:extLst>
            </p:cNvPr>
            <p:cNvSpPr/>
            <p:nvPr/>
          </p:nvSpPr>
          <p:spPr>
            <a:xfrm>
              <a:off x="5648051" y="4407731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97;p46">
              <a:extLst>
                <a:ext uri="{FF2B5EF4-FFF2-40B4-BE49-F238E27FC236}">
                  <a16:creationId xmlns:a16="http://schemas.microsoft.com/office/drawing/2014/main" id="{1496AE0B-25AF-46F5-9B89-F12764F8371A}"/>
                </a:ext>
              </a:extLst>
            </p:cNvPr>
            <p:cNvSpPr/>
            <p:nvPr/>
          </p:nvSpPr>
          <p:spPr>
            <a:xfrm>
              <a:off x="5599103" y="4399272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98;p46">
              <a:extLst>
                <a:ext uri="{FF2B5EF4-FFF2-40B4-BE49-F238E27FC236}">
                  <a16:creationId xmlns:a16="http://schemas.microsoft.com/office/drawing/2014/main" id="{E30AC16C-4F8A-4C55-B43C-2DE8C7EBC851}"/>
                </a:ext>
              </a:extLst>
            </p:cNvPr>
            <p:cNvSpPr/>
            <p:nvPr/>
          </p:nvSpPr>
          <p:spPr>
            <a:xfrm>
              <a:off x="5675670" y="4310105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99;p46">
              <a:extLst>
                <a:ext uri="{FF2B5EF4-FFF2-40B4-BE49-F238E27FC236}">
                  <a16:creationId xmlns:a16="http://schemas.microsoft.com/office/drawing/2014/main" id="{E6434F80-BDED-4BA5-9953-FB746523825C}"/>
                </a:ext>
              </a:extLst>
            </p:cNvPr>
            <p:cNvSpPr/>
            <p:nvPr/>
          </p:nvSpPr>
          <p:spPr>
            <a:xfrm>
              <a:off x="5665014" y="4356952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3" h="505969" extrusionOk="0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200;p46">
              <a:extLst>
                <a:ext uri="{FF2B5EF4-FFF2-40B4-BE49-F238E27FC236}">
                  <a16:creationId xmlns:a16="http://schemas.microsoft.com/office/drawing/2014/main" id="{F66871EC-65F4-4A05-8C4F-4B639E11AAA4}"/>
                </a:ext>
              </a:extLst>
            </p:cNvPr>
            <p:cNvSpPr/>
            <p:nvPr/>
          </p:nvSpPr>
          <p:spPr>
            <a:xfrm>
              <a:off x="5713411" y="4520290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01;p46">
              <a:extLst>
                <a:ext uri="{FF2B5EF4-FFF2-40B4-BE49-F238E27FC236}">
                  <a16:creationId xmlns:a16="http://schemas.microsoft.com/office/drawing/2014/main" id="{923257C6-151C-4D61-8B34-511880BEBA62}"/>
                </a:ext>
              </a:extLst>
            </p:cNvPr>
            <p:cNvSpPr/>
            <p:nvPr/>
          </p:nvSpPr>
          <p:spPr>
            <a:xfrm>
              <a:off x="5725269" y="4653526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02;p46">
              <a:extLst>
                <a:ext uri="{FF2B5EF4-FFF2-40B4-BE49-F238E27FC236}">
                  <a16:creationId xmlns:a16="http://schemas.microsoft.com/office/drawing/2014/main" id="{5D7FF8CC-1AB1-40E9-8911-C2A4A4284190}"/>
                </a:ext>
              </a:extLst>
            </p:cNvPr>
            <p:cNvSpPr/>
            <p:nvPr/>
          </p:nvSpPr>
          <p:spPr>
            <a:xfrm>
              <a:off x="5732065" y="4676587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03;p46">
              <a:extLst>
                <a:ext uri="{FF2B5EF4-FFF2-40B4-BE49-F238E27FC236}">
                  <a16:creationId xmlns:a16="http://schemas.microsoft.com/office/drawing/2014/main" id="{2E12BD5E-548C-4ABF-A476-1B8CE07EDD67}"/>
                </a:ext>
              </a:extLst>
            </p:cNvPr>
            <p:cNvSpPr/>
            <p:nvPr/>
          </p:nvSpPr>
          <p:spPr>
            <a:xfrm>
              <a:off x="5780290" y="4724156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04;p46">
              <a:extLst>
                <a:ext uri="{FF2B5EF4-FFF2-40B4-BE49-F238E27FC236}">
                  <a16:creationId xmlns:a16="http://schemas.microsoft.com/office/drawing/2014/main" id="{BF2424A6-E63D-43FF-B077-5E7C5E18316C}"/>
                </a:ext>
              </a:extLst>
            </p:cNvPr>
            <p:cNvSpPr/>
            <p:nvPr/>
          </p:nvSpPr>
          <p:spPr>
            <a:xfrm>
              <a:off x="5759684" y="4578962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05;p46">
              <a:extLst>
                <a:ext uri="{FF2B5EF4-FFF2-40B4-BE49-F238E27FC236}">
                  <a16:creationId xmlns:a16="http://schemas.microsoft.com/office/drawing/2014/main" id="{0109272D-A763-424B-B1C9-9F25B53E304F}"/>
                </a:ext>
              </a:extLst>
            </p:cNvPr>
            <p:cNvSpPr/>
            <p:nvPr/>
          </p:nvSpPr>
          <p:spPr>
            <a:xfrm>
              <a:off x="5749028" y="4625809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4" h="505969" extrusionOk="0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06;p46">
              <a:extLst>
                <a:ext uri="{FF2B5EF4-FFF2-40B4-BE49-F238E27FC236}">
                  <a16:creationId xmlns:a16="http://schemas.microsoft.com/office/drawing/2014/main" id="{B5169826-1715-4113-8731-7B550F5B96D9}"/>
                </a:ext>
              </a:extLst>
            </p:cNvPr>
            <p:cNvSpPr/>
            <p:nvPr/>
          </p:nvSpPr>
          <p:spPr>
            <a:xfrm>
              <a:off x="5463177" y="4376428"/>
              <a:ext cx="215876" cy="254239"/>
            </a:xfrm>
            <a:custGeom>
              <a:avLst/>
              <a:gdLst/>
              <a:ahLst/>
              <a:cxnLst/>
              <a:rect l="l" t="t" r="r" b="b"/>
              <a:pathLst>
                <a:path w="2158765" h="2542389" extrusionOk="0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07;p46">
              <a:extLst>
                <a:ext uri="{FF2B5EF4-FFF2-40B4-BE49-F238E27FC236}">
                  <a16:creationId xmlns:a16="http://schemas.microsoft.com/office/drawing/2014/main" id="{4551DB2B-24B2-4838-ADD3-5B3998CDE566}"/>
                </a:ext>
              </a:extLst>
            </p:cNvPr>
            <p:cNvSpPr/>
            <p:nvPr/>
          </p:nvSpPr>
          <p:spPr>
            <a:xfrm>
              <a:off x="5634603" y="4501867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08;p46">
              <a:extLst>
                <a:ext uri="{FF2B5EF4-FFF2-40B4-BE49-F238E27FC236}">
                  <a16:creationId xmlns:a16="http://schemas.microsoft.com/office/drawing/2014/main" id="{76E5D47A-FF5A-4CBC-B55C-48E2F200F93F}"/>
                </a:ext>
              </a:extLst>
            </p:cNvPr>
            <p:cNvSpPr/>
            <p:nvPr/>
          </p:nvSpPr>
          <p:spPr>
            <a:xfrm>
              <a:off x="5575895" y="4468818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09;p46">
              <a:extLst>
                <a:ext uri="{FF2B5EF4-FFF2-40B4-BE49-F238E27FC236}">
                  <a16:creationId xmlns:a16="http://schemas.microsoft.com/office/drawing/2014/main" id="{7A419A49-56AD-4FA2-8D33-5E2E44575D8D}"/>
                </a:ext>
              </a:extLst>
            </p:cNvPr>
            <p:cNvSpPr/>
            <p:nvPr/>
          </p:nvSpPr>
          <p:spPr>
            <a:xfrm>
              <a:off x="5482265" y="4434407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3" h="914158" extrusionOk="0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10;p46">
              <a:extLst>
                <a:ext uri="{FF2B5EF4-FFF2-40B4-BE49-F238E27FC236}">
                  <a16:creationId xmlns:a16="http://schemas.microsoft.com/office/drawing/2014/main" id="{7525E856-FA8C-4974-99D9-ABB9B63C72D7}"/>
                </a:ext>
              </a:extLst>
            </p:cNvPr>
            <p:cNvSpPr/>
            <p:nvPr/>
          </p:nvSpPr>
          <p:spPr>
            <a:xfrm>
              <a:off x="5512920" y="4471854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11;p46">
              <a:extLst>
                <a:ext uri="{FF2B5EF4-FFF2-40B4-BE49-F238E27FC236}">
                  <a16:creationId xmlns:a16="http://schemas.microsoft.com/office/drawing/2014/main" id="{27CEA1B1-D087-4F96-80E1-907B15474C27}"/>
                </a:ext>
              </a:extLst>
            </p:cNvPr>
            <p:cNvSpPr/>
            <p:nvPr/>
          </p:nvSpPr>
          <p:spPr>
            <a:xfrm>
              <a:off x="5743778" y="4152173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212;p46">
              <a:extLst>
                <a:ext uri="{FF2B5EF4-FFF2-40B4-BE49-F238E27FC236}">
                  <a16:creationId xmlns:a16="http://schemas.microsoft.com/office/drawing/2014/main" id="{57E9C0B9-BED5-4D74-9045-706B265FBFDB}"/>
                </a:ext>
              </a:extLst>
            </p:cNvPr>
            <p:cNvSpPr/>
            <p:nvPr/>
          </p:nvSpPr>
          <p:spPr>
            <a:xfrm>
              <a:off x="5863798" y="4340864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213;p46">
              <a:extLst>
                <a:ext uri="{FF2B5EF4-FFF2-40B4-BE49-F238E27FC236}">
                  <a16:creationId xmlns:a16="http://schemas.microsoft.com/office/drawing/2014/main" id="{C48B710A-3BBE-4C5C-86FC-3A4081E0A1AB}"/>
                </a:ext>
              </a:extLst>
            </p:cNvPr>
            <p:cNvSpPr/>
            <p:nvPr/>
          </p:nvSpPr>
          <p:spPr>
            <a:xfrm>
              <a:off x="5803065" y="4249051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14;p46">
              <a:extLst>
                <a:ext uri="{FF2B5EF4-FFF2-40B4-BE49-F238E27FC236}">
                  <a16:creationId xmlns:a16="http://schemas.microsoft.com/office/drawing/2014/main" id="{E4071D35-011C-4FD2-9D6F-F7322BBCDA12}"/>
                </a:ext>
              </a:extLst>
            </p:cNvPr>
            <p:cNvSpPr/>
            <p:nvPr/>
          </p:nvSpPr>
          <p:spPr>
            <a:xfrm>
              <a:off x="5937545" y="4437691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215;p46">
              <a:extLst>
                <a:ext uri="{FF2B5EF4-FFF2-40B4-BE49-F238E27FC236}">
                  <a16:creationId xmlns:a16="http://schemas.microsoft.com/office/drawing/2014/main" id="{53E4EE76-D3FE-415E-BC57-316E2D82B4D7}"/>
                </a:ext>
              </a:extLst>
            </p:cNvPr>
            <p:cNvSpPr/>
            <p:nvPr/>
          </p:nvSpPr>
          <p:spPr>
            <a:xfrm>
              <a:off x="5871100" y="4613443"/>
              <a:ext cx="60622" cy="82637"/>
            </a:xfrm>
            <a:custGeom>
              <a:avLst/>
              <a:gdLst/>
              <a:ahLst/>
              <a:cxnLst/>
              <a:rect l="l" t="t" r="r" b="b"/>
              <a:pathLst>
                <a:path w="606224" h="826367" extrusionOk="0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216;p46">
              <a:extLst>
                <a:ext uri="{FF2B5EF4-FFF2-40B4-BE49-F238E27FC236}">
                  <a16:creationId xmlns:a16="http://schemas.microsoft.com/office/drawing/2014/main" id="{A2CA6517-B76F-4A85-82F6-9A56D7197D59}"/>
                </a:ext>
              </a:extLst>
            </p:cNvPr>
            <p:cNvSpPr/>
            <p:nvPr/>
          </p:nvSpPr>
          <p:spPr>
            <a:xfrm>
              <a:off x="5535048" y="4299581"/>
              <a:ext cx="43791" cy="93261"/>
            </a:xfrm>
            <a:custGeom>
              <a:avLst/>
              <a:gdLst/>
              <a:ahLst/>
              <a:cxnLst/>
              <a:rect l="l" t="t" r="r" b="b"/>
              <a:pathLst>
                <a:path w="437910" h="932608" extrusionOk="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1872;p48">
            <a:extLst>
              <a:ext uri="{FF2B5EF4-FFF2-40B4-BE49-F238E27FC236}">
                <a16:creationId xmlns:a16="http://schemas.microsoft.com/office/drawing/2014/main" id="{619E75DD-5975-4592-ADC1-D57A50B2D3BE}"/>
              </a:ext>
            </a:extLst>
          </p:cNvPr>
          <p:cNvGrpSpPr/>
          <p:nvPr/>
        </p:nvGrpSpPr>
        <p:grpSpPr>
          <a:xfrm>
            <a:off x="815674" y="1974842"/>
            <a:ext cx="471531" cy="539936"/>
            <a:chOff x="655600" y="3183978"/>
            <a:chExt cx="490627" cy="720234"/>
          </a:xfrm>
        </p:grpSpPr>
        <p:sp>
          <p:nvSpPr>
            <p:cNvPr id="84" name="Google Shape;1873;p48">
              <a:extLst>
                <a:ext uri="{FF2B5EF4-FFF2-40B4-BE49-F238E27FC236}">
                  <a16:creationId xmlns:a16="http://schemas.microsoft.com/office/drawing/2014/main" id="{546EF076-0241-4BD4-9FA0-20150BA404B8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874;p48">
              <a:extLst>
                <a:ext uri="{FF2B5EF4-FFF2-40B4-BE49-F238E27FC236}">
                  <a16:creationId xmlns:a16="http://schemas.microsoft.com/office/drawing/2014/main" id="{815C690B-3B4A-46DD-AD62-24D73DFC68CD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875;p48">
              <a:extLst>
                <a:ext uri="{FF2B5EF4-FFF2-40B4-BE49-F238E27FC236}">
                  <a16:creationId xmlns:a16="http://schemas.microsoft.com/office/drawing/2014/main" id="{C6E7FF17-8C18-4B77-AFAC-9C51FE064C2D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876;p48">
              <a:extLst>
                <a:ext uri="{FF2B5EF4-FFF2-40B4-BE49-F238E27FC236}">
                  <a16:creationId xmlns:a16="http://schemas.microsoft.com/office/drawing/2014/main" id="{454189B5-3BE2-448F-90D2-8B6B065E6C3A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877;p48">
              <a:extLst>
                <a:ext uri="{FF2B5EF4-FFF2-40B4-BE49-F238E27FC236}">
                  <a16:creationId xmlns:a16="http://schemas.microsoft.com/office/drawing/2014/main" id="{9FC5B97B-7B7C-443E-B748-C8DED8574563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59BC-FE8E-4382-BA32-5ADF8D5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Technologies: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61BEC-864C-4C39-9ADE-D2B043DCA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GB" dirty="0">
                <a:solidFill>
                  <a:schemeClr val="accent1"/>
                </a:solidFill>
              </a:rPr>
              <a:t>HTML</a:t>
            </a:r>
          </a:p>
          <a:p>
            <a:pPr>
              <a:lnSpc>
                <a:spcPct val="114999"/>
              </a:lnSpc>
            </a:pPr>
            <a:r>
              <a:rPr lang="en-GB" dirty="0">
                <a:solidFill>
                  <a:schemeClr val="accent1"/>
                </a:solidFill>
              </a:rPr>
              <a:t>CSS</a:t>
            </a:r>
          </a:p>
          <a:p>
            <a:pPr>
              <a:lnSpc>
                <a:spcPct val="114999"/>
              </a:lnSpc>
            </a:pPr>
            <a:r>
              <a:rPr lang="en-GB" dirty="0">
                <a:solidFill>
                  <a:schemeClr val="accent1"/>
                </a:solidFill>
              </a:rPr>
              <a:t>Bootstrap</a:t>
            </a:r>
          </a:p>
          <a:p>
            <a:pPr>
              <a:lnSpc>
                <a:spcPct val="114999"/>
              </a:lnSpc>
            </a:pPr>
            <a:r>
              <a:rPr lang="en-GB" dirty="0">
                <a:solidFill>
                  <a:schemeClr val="accent1"/>
                </a:solidFill>
              </a:rPr>
              <a:t>Python</a:t>
            </a:r>
          </a:p>
          <a:p>
            <a:pPr>
              <a:lnSpc>
                <a:spcPct val="114999"/>
              </a:lnSpc>
            </a:pPr>
            <a:r>
              <a:rPr lang="en-GB" dirty="0">
                <a:solidFill>
                  <a:schemeClr val="accent1"/>
                </a:solidFill>
              </a:rPr>
              <a:t>SQL</a:t>
            </a:r>
          </a:p>
          <a:p>
            <a:pPr>
              <a:lnSpc>
                <a:spcPct val="114999"/>
              </a:lnSpc>
            </a:pPr>
            <a:r>
              <a:rPr lang="en-GB" dirty="0">
                <a:solidFill>
                  <a:schemeClr val="accent1"/>
                </a:solidFill>
              </a:rPr>
              <a:t>Flask</a:t>
            </a:r>
          </a:p>
          <a:p>
            <a:pPr>
              <a:lnSpc>
                <a:spcPct val="114999"/>
              </a:lnSpc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8D7B-ACD8-4B63-81F6-85F92E9B4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10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30586" y="477539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DIGRAM: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10328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7155F6-CBAC-4645-A48A-42EEE2EF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79" y="1424270"/>
            <a:ext cx="3998364" cy="294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9F48A-97E5-4966-9737-40A4F482A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349;p26">
            <a:extLst>
              <a:ext uri="{FF2B5EF4-FFF2-40B4-BE49-F238E27FC236}">
                <a16:creationId xmlns:a16="http://schemas.microsoft.com/office/drawing/2014/main" id="{46FD7908-B5EC-437C-8B63-CDB482DA7678}"/>
              </a:ext>
            </a:extLst>
          </p:cNvPr>
          <p:cNvSpPr txBox="1">
            <a:spLocks/>
          </p:cNvSpPr>
          <p:nvPr/>
        </p:nvSpPr>
        <p:spPr>
          <a:xfrm>
            <a:off x="830586" y="477539"/>
            <a:ext cx="431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DIGRAM:</a:t>
            </a:r>
          </a:p>
        </p:txBody>
      </p:sp>
      <p:sp>
        <p:nvSpPr>
          <p:cNvPr id="4" name="Google Shape;355;p26">
            <a:extLst>
              <a:ext uri="{FF2B5EF4-FFF2-40B4-BE49-F238E27FC236}">
                <a16:creationId xmlns:a16="http://schemas.microsoft.com/office/drawing/2014/main" id="{64F6824C-623D-4003-AAC5-77BE3502760B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grpSp>
        <p:nvGrpSpPr>
          <p:cNvPr id="5" name="Grupo 50">
            <a:extLst>
              <a:ext uri="{FF2B5EF4-FFF2-40B4-BE49-F238E27FC236}">
                <a16:creationId xmlns:a16="http://schemas.microsoft.com/office/drawing/2014/main" id="{DD1A1A99-0902-46FE-9E7F-58F19662CF3F}"/>
              </a:ext>
            </a:extLst>
          </p:cNvPr>
          <p:cNvGrpSpPr/>
          <p:nvPr/>
        </p:nvGrpSpPr>
        <p:grpSpPr>
          <a:xfrm>
            <a:off x="5274684" y="1032880"/>
            <a:ext cx="3869316" cy="4436065"/>
            <a:chOff x="5419407" y="3281869"/>
            <a:chExt cx="743968" cy="852939"/>
          </a:xfrm>
        </p:grpSpPr>
        <p:sp>
          <p:nvSpPr>
            <p:cNvPr id="6" name="Google Shape;1068;p46">
              <a:extLst>
                <a:ext uri="{FF2B5EF4-FFF2-40B4-BE49-F238E27FC236}">
                  <a16:creationId xmlns:a16="http://schemas.microsoft.com/office/drawing/2014/main" id="{C73032F8-CFEE-42D4-8BE2-1E37B9B24FF4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69;p46">
              <a:extLst>
                <a:ext uri="{FF2B5EF4-FFF2-40B4-BE49-F238E27FC236}">
                  <a16:creationId xmlns:a16="http://schemas.microsoft.com/office/drawing/2014/main" id="{07515964-11A9-43C1-9391-BADD1C9FAF6A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0;p46">
              <a:extLst>
                <a:ext uri="{FF2B5EF4-FFF2-40B4-BE49-F238E27FC236}">
                  <a16:creationId xmlns:a16="http://schemas.microsoft.com/office/drawing/2014/main" id="{90058698-3C92-460E-AF0F-E8869371861E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1;p46">
              <a:extLst>
                <a:ext uri="{FF2B5EF4-FFF2-40B4-BE49-F238E27FC236}">
                  <a16:creationId xmlns:a16="http://schemas.microsoft.com/office/drawing/2014/main" id="{BFD6740F-6A13-4064-AAFA-EE281F7BBAF7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2;p46">
              <a:extLst>
                <a:ext uri="{FF2B5EF4-FFF2-40B4-BE49-F238E27FC236}">
                  <a16:creationId xmlns:a16="http://schemas.microsoft.com/office/drawing/2014/main" id="{A3F8A78E-D81D-43BC-B253-7F38DF110B5D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3;p46">
              <a:extLst>
                <a:ext uri="{FF2B5EF4-FFF2-40B4-BE49-F238E27FC236}">
                  <a16:creationId xmlns:a16="http://schemas.microsoft.com/office/drawing/2014/main" id="{3787DE5D-B7C7-4C49-8D17-901A5714317E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4;p46">
              <a:extLst>
                <a:ext uri="{FF2B5EF4-FFF2-40B4-BE49-F238E27FC236}">
                  <a16:creationId xmlns:a16="http://schemas.microsoft.com/office/drawing/2014/main" id="{CBBE7305-45C3-4873-A1EB-AEEC9797800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5;p46">
              <a:extLst>
                <a:ext uri="{FF2B5EF4-FFF2-40B4-BE49-F238E27FC236}">
                  <a16:creationId xmlns:a16="http://schemas.microsoft.com/office/drawing/2014/main" id="{3BEB22C7-DB51-41D9-9466-B468D30525D2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6;p46">
              <a:extLst>
                <a:ext uri="{FF2B5EF4-FFF2-40B4-BE49-F238E27FC236}">
                  <a16:creationId xmlns:a16="http://schemas.microsoft.com/office/drawing/2014/main" id="{FCD907A5-5F23-4E7B-8165-BBAAAC9B988F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7;p46">
              <a:extLst>
                <a:ext uri="{FF2B5EF4-FFF2-40B4-BE49-F238E27FC236}">
                  <a16:creationId xmlns:a16="http://schemas.microsoft.com/office/drawing/2014/main" id="{4CED526C-45B6-47BE-BE05-C1E59E17088E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8;p46">
              <a:extLst>
                <a:ext uri="{FF2B5EF4-FFF2-40B4-BE49-F238E27FC236}">
                  <a16:creationId xmlns:a16="http://schemas.microsoft.com/office/drawing/2014/main" id="{14C3EBF9-1CEF-44C5-9590-4490235EA810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9;p46">
              <a:extLst>
                <a:ext uri="{FF2B5EF4-FFF2-40B4-BE49-F238E27FC236}">
                  <a16:creationId xmlns:a16="http://schemas.microsoft.com/office/drawing/2014/main" id="{ED932995-BAA9-4948-B7B9-82623768771C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0;p46">
              <a:extLst>
                <a:ext uri="{FF2B5EF4-FFF2-40B4-BE49-F238E27FC236}">
                  <a16:creationId xmlns:a16="http://schemas.microsoft.com/office/drawing/2014/main" id="{ECF8634F-B825-49D5-B3AD-EBE0089C0338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1;p46">
              <a:extLst>
                <a:ext uri="{FF2B5EF4-FFF2-40B4-BE49-F238E27FC236}">
                  <a16:creationId xmlns:a16="http://schemas.microsoft.com/office/drawing/2014/main" id="{4F07FF3A-0BBB-406F-B146-6D4F57D26DB5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2;p46">
              <a:extLst>
                <a:ext uri="{FF2B5EF4-FFF2-40B4-BE49-F238E27FC236}">
                  <a16:creationId xmlns:a16="http://schemas.microsoft.com/office/drawing/2014/main" id="{4F01C249-28B0-4F3A-8805-1D1B6C689727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3;p46">
              <a:extLst>
                <a:ext uri="{FF2B5EF4-FFF2-40B4-BE49-F238E27FC236}">
                  <a16:creationId xmlns:a16="http://schemas.microsoft.com/office/drawing/2014/main" id="{28D4D52F-F94F-462C-8F8B-9AE10CBFFBB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4;p46">
              <a:extLst>
                <a:ext uri="{FF2B5EF4-FFF2-40B4-BE49-F238E27FC236}">
                  <a16:creationId xmlns:a16="http://schemas.microsoft.com/office/drawing/2014/main" id="{B0B16563-5A76-463B-A8B3-14B9B6B644F8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5;p46">
              <a:extLst>
                <a:ext uri="{FF2B5EF4-FFF2-40B4-BE49-F238E27FC236}">
                  <a16:creationId xmlns:a16="http://schemas.microsoft.com/office/drawing/2014/main" id="{082BE95E-09CB-4BB3-87D7-8C0877CBBB79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6;p46">
              <a:extLst>
                <a:ext uri="{FF2B5EF4-FFF2-40B4-BE49-F238E27FC236}">
                  <a16:creationId xmlns:a16="http://schemas.microsoft.com/office/drawing/2014/main" id="{C9317B2C-C249-4FD7-A5A4-475B48A79825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7;p46">
              <a:extLst>
                <a:ext uri="{FF2B5EF4-FFF2-40B4-BE49-F238E27FC236}">
                  <a16:creationId xmlns:a16="http://schemas.microsoft.com/office/drawing/2014/main" id="{BADEE476-CEEF-4477-B3CD-7A4A43AF914D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3C903AF-3B69-4E19-8921-339B7765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41" y="1274844"/>
            <a:ext cx="4366260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32BF2-9057-4D4B-8E2A-50FA9BFD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54ED3D3-05F5-4D2C-8567-C9D7E5560ABF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Google Shape;349;p26">
            <a:extLst>
              <a:ext uri="{FF2B5EF4-FFF2-40B4-BE49-F238E27FC236}">
                <a16:creationId xmlns:a16="http://schemas.microsoft.com/office/drawing/2014/main" id="{9F33062B-ED31-42C7-BA70-3AE5AE8EB481}"/>
              </a:ext>
            </a:extLst>
          </p:cNvPr>
          <p:cNvSpPr txBox="1">
            <a:spLocks/>
          </p:cNvSpPr>
          <p:nvPr/>
        </p:nvSpPr>
        <p:spPr>
          <a:xfrm>
            <a:off x="830586" y="477539"/>
            <a:ext cx="431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DIGRAM:</a:t>
            </a:r>
          </a:p>
        </p:txBody>
      </p:sp>
      <p:sp>
        <p:nvSpPr>
          <p:cNvPr id="5" name="Google Shape;355;p26">
            <a:extLst>
              <a:ext uri="{FF2B5EF4-FFF2-40B4-BE49-F238E27FC236}">
                <a16:creationId xmlns:a16="http://schemas.microsoft.com/office/drawing/2014/main" id="{83F71377-C553-45D5-B18B-76E7563259A6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6" name="Grupo 50">
            <a:extLst>
              <a:ext uri="{FF2B5EF4-FFF2-40B4-BE49-F238E27FC236}">
                <a16:creationId xmlns:a16="http://schemas.microsoft.com/office/drawing/2014/main" id="{0D2B5ACA-67C6-4AB2-A3BB-B616C2F099BB}"/>
              </a:ext>
            </a:extLst>
          </p:cNvPr>
          <p:cNvGrpSpPr/>
          <p:nvPr/>
        </p:nvGrpSpPr>
        <p:grpSpPr>
          <a:xfrm>
            <a:off x="5274684" y="1032880"/>
            <a:ext cx="3869316" cy="4436065"/>
            <a:chOff x="5419407" y="3281869"/>
            <a:chExt cx="743968" cy="852939"/>
          </a:xfrm>
        </p:grpSpPr>
        <p:sp>
          <p:nvSpPr>
            <p:cNvPr id="7" name="Google Shape;1068;p46">
              <a:extLst>
                <a:ext uri="{FF2B5EF4-FFF2-40B4-BE49-F238E27FC236}">
                  <a16:creationId xmlns:a16="http://schemas.microsoft.com/office/drawing/2014/main" id="{FEC4541E-1935-46C8-AFE4-0DF41ED06B70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9;p46">
              <a:extLst>
                <a:ext uri="{FF2B5EF4-FFF2-40B4-BE49-F238E27FC236}">
                  <a16:creationId xmlns:a16="http://schemas.microsoft.com/office/drawing/2014/main" id="{7F11526C-7627-49EA-8CB2-C4EBAAAFA154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0;p46">
              <a:extLst>
                <a:ext uri="{FF2B5EF4-FFF2-40B4-BE49-F238E27FC236}">
                  <a16:creationId xmlns:a16="http://schemas.microsoft.com/office/drawing/2014/main" id="{5A72562B-98EC-4B8D-A92C-ED7DC91D7FDB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1;p46">
              <a:extLst>
                <a:ext uri="{FF2B5EF4-FFF2-40B4-BE49-F238E27FC236}">
                  <a16:creationId xmlns:a16="http://schemas.microsoft.com/office/drawing/2014/main" id="{68541093-4FCC-4A95-96E9-A756EB8327FE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2;p46">
              <a:extLst>
                <a:ext uri="{FF2B5EF4-FFF2-40B4-BE49-F238E27FC236}">
                  <a16:creationId xmlns:a16="http://schemas.microsoft.com/office/drawing/2014/main" id="{412C12A6-8633-4F78-AD7D-6E28FC1521F9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3;p46">
              <a:extLst>
                <a:ext uri="{FF2B5EF4-FFF2-40B4-BE49-F238E27FC236}">
                  <a16:creationId xmlns:a16="http://schemas.microsoft.com/office/drawing/2014/main" id="{79A2A1B4-2EBC-46DB-8CE7-0DED37AFA79F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4;p46">
              <a:extLst>
                <a:ext uri="{FF2B5EF4-FFF2-40B4-BE49-F238E27FC236}">
                  <a16:creationId xmlns:a16="http://schemas.microsoft.com/office/drawing/2014/main" id="{7AB54EB8-8959-4755-8BBA-05CAD56A745A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5;p46">
              <a:extLst>
                <a:ext uri="{FF2B5EF4-FFF2-40B4-BE49-F238E27FC236}">
                  <a16:creationId xmlns:a16="http://schemas.microsoft.com/office/drawing/2014/main" id="{331057A6-D4BE-4C47-A403-C26DF1BC4D37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6;p46">
              <a:extLst>
                <a:ext uri="{FF2B5EF4-FFF2-40B4-BE49-F238E27FC236}">
                  <a16:creationId xmlns:a16="http://schemas.microsoft.com/office/drawing/2014/main" id="{48AB2A6D-9E37-4EB7-9805-6AA755B8A8E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7;p46">
              <a:extLst>
                <a:ext uri="{FF2B5EF4-FFF2-40B4-BE49-F238E27FC236}">
                  <a16:creationId xmlns:a16="http://schemas.microsoft.com/office/drawing/2014/main" id="{B2EC38A8-15F4-4DBB-A524-87C00813B17A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8;p46">
              <a:extLst>
                <a:ext uri="{FF2B5EF4-FFF2-40B4-BE49-F238E27FC236}">
                  <a16:creationId xmlns:a16="http://schemas.microsoft.com/office/drawing/2014/main" id="{8FB63F66-945C-49D1-9846-A326CE1823AC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79;p46">
              <a:extLst>
                <a:ext uri="{FF2B5EF4-FFF2-40B4-BE49-F238E27FC236}">
                  <a16:creationId xmlns:a16="http://schemas.microsoft.com/office/drawing/2014/main" id="{DB96C6AF-B6A7-4212-8E89-CBF08AD7AA4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0;p46">
              <a:extLst>
                <a:ext uri="{FF2B5EF4-FFF2-40B4-BE49-F238E27FC236}">
                  <a16:creationId xmlns:a16="http://schemas.microsoft.com/office/drawing/2014/main" id="{45119F1B-3CD0-4F20-BC8C-DDF802756E6F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1;p46">
              <a:extLst>
                <a:ext uri="{FF2B5EF4-FFF2-40B4-BE49-F238E27FC236}">
                  <a16:creationId xmlns:a16="http://schemas.microsoft.com/office/drawing/2014/main" id="{7A51B578-9045-44EC-9583-788E0CA11DFA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2;p46">
              <a:extLst>
                <a:ext uri="{FF2B5EF4-FFF2-40B4-BE49-F238E27FC236}">
                  <a16:creationId xmlns:a16="http://schemas.microsoft.com/office/drawing/2014/main" id="{FC451B06-B09F-472E-AA03-A6A7691A7247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3;p46">
              <a:extLst>
                <a:ext uri="{FF2B5EF4-FFF2-40B4-BE49-F238E27FC236}">
                  <a16:creationId xmlns:a16="http://schemas.microsoft.com/office/drawing/2014/main" id="{5B2A3062-0B3A-4224-8DE4-EA8E3295BED0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4;p46">
              <a:extLst>
                <a:ext uri="{FF2B5EF4-FFF2-40B4-BE49-F238E27FC236}">
                  <a16:creationId xmlns:a16="http://schemas.microsoft.com/office/drawing/2014/main" id="{373D7C3E-7D8E-4004-B969-E4AC5A11A13C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5;p46">
              <a:extLst>
                <a:ext uri="{FF2B5EF4-FFF2-40B4-BE49-F238E27FC236}">
                  <a16:creationId xmlns:a16="http://schemas.microsoft.com/office/drawing/2014/main" id="{1A58F0C2-3497-43A6-96D2-B30CDE93987E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6;p46">
              <a:extLst>
                <a:ext uri="{FF2B5EF4-FFF2-40B4-BE49-F238E27FC236}">
                  <a16:creationId xmlns:a16="http://schemas.microsoft.com/office/drawing/2014/main" id="{1790F75F-2D79-4A0B-BB14-1A4AD9B2CA0C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87;p46">
              <a:extLst>
                <a:ext uri="{FF2B5EF4-FFF2-40B4-BE49-F238E27FC236}">
                  <a16:creationId xmlns:a16="http://schemas.microsoft.com/office/drawing/2014/main" id="{4CA1E1D4-B8F0-461F-B3C5-51C8598D6125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B8830AF-8BCE-41F0-AD12-EFCD0D17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4" y="1126726"/>
            <a:ext cx="3227045" cy="37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BBEAF-A0C2-47C6-92D8-1E20197A7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9FC9FEB-7D0A-4A4A-B86E-97ADA8C07313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4C9CAFF-B53F-4AAF-901E-E27BBD80BB80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Google Shape;349;p26">
            <a:extLst>
              <a:ext uri="{FF2B5EF4-FFF2-40B4-BE49-F238E27FC236}">
                <a16:creationId xmlns:a16="http://schemas.microsoft.com/office/drawing/2014/main" id="{73514F4D-AAC2-4837-B399-CA7741653C14}"/>
              </a:ext>
            </a:extLst>
          </p:cNvPr>
          <p:cNvSpPr txBox="1">
            <a:spLocks/>
          </p:cNvSpPr>
          <p:nvPr/>
        </p:nvSpPr>
        <p:spPr>
          <a:xfrm>
            <a:off x="830586" y="477539"/>
            <a:ext cx="431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DIGRAM:</a:t>
            </a:r>
          </a:p>
        </p:txBody>
      </p:sp>
      <p:sp>
        <p:nvSpPr>
          <p:cNvPr id="6" name="Google Shape;355;p26">
            <a:extLst>
              <a:ext uri="{FF2B5EF4-FFF2-40B4-BE49-F238E27FC236}">
                <a16:creationId xmlns:a16="http://schemas.microsoft.com/office/drawing/2014/main" id="{7079B7B2-5114-42AB-89E3-81880B3319E4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grpSp>
        <p:nvGrpSpPr>
          <p:cNvPr id="7" name="Grupo 50">
            <a:extLst>
              <a:ext uri="{FF2B5EF4-FFF2-40B4-BE49-F238E27FC236}">
                <a16:creationId xmlns:a16="http://schemas.microsoft.com/office/drawing/2014/main" id="{110B5782-10D7-4A8A-A325-1A3B0B8E40AE}"/>
              </a:ext>
            </a:extLst>
          </p:cNvPr>
          <p:cNvGrpSpPr/>
          <p:nvPr/>
        </p:nvGrpSpPr>
        <p:grpSpPr>
          <a:xfrm>
            <a:off x="5274684" y="1032880"/>
            <a:ext cx="3869316" cy="4436065"/>
            <a:chOff x="5419407" y="3281869"/>
            <a:chExt cx="743968" cy="852939"/>
          </a:xfrm>
        </p:grpSpPr>
        <p:sp>
          <p:nvSpPr>
            <p:cNvPr id="8" name="Google Shape;1068;p46">
              <a:extLst>
                <a:ext uri="{FF2B5EF4-FFF2-40B4-BE49-F238E27FC236}">
                  <a16:creationId xmlns:a16="http://schemas.microsoft.com/office/drawing/2014/main" id="{A4694150-9B10-40C7-80B7-1B9D1E213D20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46">
              <a:extLst>
                <a:ext uri="{FF2B5EF4-FFF2-40B4-BE49-F238E27FC236}">
                  <a16:creationId xmlns:a16="http://schemas.microsoft.com/office/drawing/2014/main" id="{6DDB8DBE-AA65-4401-905B-62E1BC47782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46">
              <a:extLst>
                <a:ext uri="{FF2B5EF4-FFF2-40B4-BE49-F238E27FC236}">
                  <a16:creationId xmlns:a16="http://schemas.microsoft.com/office/drawing/2014/main" id="{CDE392CE-EAF2-4010-A18A-E7919B3054E7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1;p46">
              <a:extLst>
                <a:ext uri="{FF2B5EF4-FFF2-40B4-BE49-F238E27FC236}">
                  <a16:creationId xmlns:a16="http://schemas.microsoft.com/office/drawing/2014/main" id="{530DB8FB-6D6D-42E0-B479-075AF0FCB45E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2;p46">
              <a:extLst>
                <a:ext uri="{FF2B5EF4-FFF2-40B4-BE49-F238E27FC236}">
                  <a16:creationId xmlns:a16="http://schemas.microsoft.com/office/drawing/2014/main" id="{1C83C71B-9E0F-436D-ABB0-D2F79CC43055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3;p46">
              <a:extLst>
                <a:ext uri="{FF2B5EF4-FFF2-40B4-BE49-F238E27FC236}">
                  <a16:creationId xmlns:a16="http://schemas.microsoft.com/office/drawing/2014/main" id="{ED55D60A-B4DA-4AEE-943B-0F95A4B6610D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4;p46">
              <a:extLst>
                <a:ext uri="{FF2B5EF4-FFF2-40B4-BE49-F238E27FC236}">
                  <a16:creationId xmlns:a16="http://schemas.microsoft.com/office/drawing/2014/main" id="{F5DE0C26-40C6-473A-848D-C3B5465865C5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5;p46">
              <a:extLst>
                <a:ext uri="{FF2B5EF4-FFF2-40B4-BE49-F238E27FC236}">
                  <a16:creationId xmlns:a16="http://schemas.microsoft.com/office/drawing/2014/main" id="{0FAEDB5A-DA84-4B45-926D-307D3183CC33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6;p46">
              <a:extLst>
                <a:ext uri="{FF2B5EF4-FFF2-40B4-BE49-F238E27FC236}">
                  <a16:creationId xmlns:a16="http://schemas.microsoft.com/office/drawing/2014/main" id="{4119BACC-9E5B-4FBA-A2B3-26C5CC295B7A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7;p46">
              <a:extLst>
                <a:ext uri="{FF2B5EF4-FFF2-40B4-BE49-F238E27FC236}">
                  <a16:creationId xmlns:a16="http://schemas.microsoft.com/office/drawing/2014/main" id="{D2EFBB00-59E7-407A-9CCC-43A88A46D6EF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78;p46">
              <a:extLst>
                <a:ext uri="{FF2B5EF4-FFF2-40B4-BE49-F238E27FC236}">
                  <a16:creationId xmlns:a16="http://schemas.microsoft.com/office/drawing/2014/main" id="{B52C1575-BA80-4D8C-AA62-48D5B64D268B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79;p46">
              <a:extLst>
                <a:ext uri="{FF2B5EF4-FFF2-40B4-BE49-F238E27FC236}">
                  <a16:creationId xmlns:a16="http://schemas.microsoft.com/office/drawing/2014/main" id="{EE8051ED-CE6F-42DB-BE48-3D927452B91D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0;p46">
              <a:extLst>
                <a:ext uri="{FF2B5EF4-FFF2-40B4-BE49-F238E27FC236}">
                  <a16:creationId xmlns:a16="http://schemas.microsoft.com/office/drawing/2014/main" id="{E515A572-9D8F-4D1D-B4B3-B2F726F385C8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1;p46">
              <a:extLst>
                <a:ext uri="{FF2B5EF4-FFF2-40B4-BE49-F238E27FC236}">
                  <a16:creationId xmlns:a16="http://schemas.microsoft.com/office/drawing/2014/main" id="{CC25B4DD-25C2-4068-A589-D12B0BD20481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2;p46">
              <a:extLst>
                <a:ext uri="{FF2B5EF4-FFF2-40B4-BE49-F238E27FC236}">
                  <a16:creationId xmlns:a16="http://schemas.microsoft.com/office/drawing/2014/main" id="{3696412F-7117-4F51-8A09-E257A71F5906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3;p46">
              <a:extLst>
                <a:ext uri="{FF2B5EF4-FFF2-40B4-BE49-F238E27FC236}">
                  <a16:creationId xmlns:a16="http://schemas.microsoft.com/office/drawing/2014/main" id="{B913928A-882B-4A65-847B-45A64B20ACF8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4;p46">
              <a:extLst>
                <a:ext uri="{FF2B5EF4-FFF2-40B4-BE49-F238E27FC236}">
                  <a16:creationId xmlns:a16="http://schemas.microsoft.com/office/drawing/2014/main" id="{6E46922F-B83A-4FC3-9899-348A71B04F0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5;p46">
              <a:extLst>
                <a:ext uri="{FF2B5EF4-FFF2-40B4-BE49-F238E27FC236}">
                  <a16:creationId xmlns:a16="http://schemas.microsoft.com/office/drawing/2014/main" id="{8AA94A6E-8699-4B5A-98A8-7A369A69BACE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86;p46">
              <a:extLst>
                <a:ext uri="{FF2B5EF4-FFF2-40B4-BE49-F238E27FC236}">
                  <a16:creationId xmlns:a16="http://schemas.microsoft.com/office/drawing/2014/main" id="{9D24E0FC-D970-4AE1-BFA1-3E6475D12814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87;p46">
              <a:extLst>
                <a:ext uri="{FF2B5EF4-FFF2-40B4-BE49-F238E27FC236}">
                  <a16:creationId xmlns:a16="http://schemas.microsoft.com/office/drawing/2014/main" id="{51A62AC8-9EDE-4376-A2D5-6576B8D63E3A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2C90E7D-1B50-4950-BC5B-E902E9F7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10" y="1124342"/>
            <a:ext cx="3263066" cy="3877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6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4243174" y="1241129"/>
            <a:ext cx="4542205" cy="2661224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2118360"/>
            <a:ext cx="2558460" cy="9067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PROJECT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sym typeface="Barlow"/>
              </a:rPr>
              <a:t>SCREENSHOTS</a:t>
            </a:r>
            <a:endParaRPr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007D0-996C-42F1-A654-46B83BF7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"/>
          <a:stretch/>
        </p:blipFill>
        <p:spPr bwMode="auto">
          <a:xfrm>
            <a:off x="4770120" y="1374825"/>
            <a:ext cx="3518580" cy="213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5F4B4-2425-4B9F-87BB-94B1D4F0D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CA60ED-CAFC-40A7-A268-B82EE42FF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451221"/>
            <a:ext cx="7376160" cy="411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9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A7495-D1A4-456A-B1D8-A7AA3C048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E5105-28C2-4509-9A4F-3FC6FD787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00" y="626110"/>
            <a:ext cx="7446440" cy="4123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8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355EF-0678-48F7-882D-E2504D2B4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F8946-DCA1-4B6E-9F1A-5FF0D404D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793"/>
            <a:ext cx="7993380" cy="4420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4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31912-F887-43C3-AA12-A40607F0E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ABEA2-1C2A-49DE-AF22-5AB265322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391477"/>
            <a:ext cx="8035290" cy="441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0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73A2F6A-2D13-49B9-A562-DD85DA4D101F}"/>
              </a:ext>
            </a:extLst>
          </p:cNvPr>
          <p:cNvSpPr txBox="1"/>
          <p:nvPr/>
        </p:nvSpPr>
        <p:spPr>
          <a:xfrm>
            <a:off x="730102" y="257061"/>
            <a:ext cx="7697972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457200" lvl="1" indent="-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accent2"/>
              </a:buClr>
            </a:pPr>
            <a:r>
              <a:rPr lang="en-US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Mrs. S Archana Reddy</a:t>
            </a:r>
          </a:p>
          <a:p>
            <a:pPr algn="ctr">
              <a:buClr>
                <a:schemeClr val="accent2"/>
              </a:buClr>
            </a:pPr>
            <a:r>
              <a:rPr lang="en-US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(Associate Professor)</a:t>
            </a:r>
          </a:p>
          <a:p>
            <a:pPr marL="457200" indent="-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>
              <a:buClr>
                <a:schemeClr val="accent2"/>
              </a:buClr>
            </a:pPr>
            <a:r>
              <a:rPr lang="en-US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PREETHAM SRINIVASACHARY MOTHUKURI   – 245319733100</a:t>
            </a:r>
          </a:p>
          <a:p>
            <a:pPr algn="just">
              <a:buClr>
                <a:schemeClr val="accent2"/>
              </a:buClr>
            </a:pPr>
            <a:r>
              <a:rPr lang="en-US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RAJURI ACHITHU VARDHAN BABU                      – 245319733103</a:t>
            </a:r>
            <a:endParaRPr lang="en-IN" sz="19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</a:pPr>
            <a:r>
              <a:rPr lang="en-US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RANGARAJU DILEEP 			      </a:t>
            </a:r>
            <a:r>
              <a:rPr lang="en-US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245319733104</a:t>
            </a:r>
            <a:endParaRPr lang="en-US" sz="19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7FF78-6550-4365-9848-3F9DFDEB6A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2AA91-92E4-4A2F-8462-AB5B2774CE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" y="369569"/>
            <a:ext cx="7999730" cy="4430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7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5F4B4-2425-4B9F-87BB-94B1D4F0D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B9149-D3DD-4AA1-A5E3-170D3B2B9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4" y="228600"/>
            <a:ext cx="8176580" cy="429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4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90B93-EC99-4752-B7C1-19561BE890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C32A-080D-4978-AE35-FBFC506E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" y="260032"/>
            <a:ext cx="8124825" cy="4514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8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355EF-0678-48F7-882D-E2504D2B4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5A406-30A5-47C0-A0B4-2C4979B5B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7" y="518160"/>
            <a:ext cx="7960943" cy="425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33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2EE71-F3D0-4BF8-8B78-A5FA28341A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4A9D5-255E-41AF-A84F-30D4C007A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" y="337819"/>
            <a:ext cx="8025765" cy="4454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8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12D07-CB92-4DF2-ABF9-E510FB19E4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743DE-7129-48AA-B295-262D1AF947FC}"/>
              </a:ext>
            </a:extLst>
          </p:cNvPr>
          <p:cNvSpPr txBox="1"/>
          <p:nvPr/>
        </p:nvSpPr>
        <p:spPr>
          <a:xfrm>
            <a:off x="849703" y="768830"/>
            <a:ext cx="8296453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  <a:latin typeface="Times New Roman"/>
              </a:rPr>
              <a:t>8. REFERENCES :</a:t>
            </a:r>
          </a:p>
          <a:p>
            <a:endParaRPr lang="en-GB" sz="2400" dirty="0">
              <a:latin typeface="Times New Roman"/>
            </a:endParaRPr>
          </a:p>
          <a:p>
            <a:r>
              <a:rPr lang="en-GB" sz="1800" dirty="0">
                <a:solidFill>
                  <a:srgbClr val="FFC000"/>
                </a:solidFill>
                <a:latin typeface="Times New Roman"/>
              </a:rPr>
              <a:t>[1] Python: </a:t>
            </a:r>
            <a:r>
              <a:rPr lang="en-GB" sz="1800" dirty="0">
                <a:solidFill>
                  <a:srgbClr val="FFC000"/>
                </a:solidFill>
                <a:latin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lang="en-US" sz="1800">
              <a:solidFill>
                <a:srgbClr val="FFC000"/>
              </a:solidFill>
              <a:latin typeface="Times New Roman"/>
            </a:endParaRPr>
          </a:p>
          <a:p>
            <a:endParaRPr lang="en-GB" sz="1800" dirty="0">
              <a:solidFill>
                <a:srgbClr val="FFC000"/>
              </a:solidFill>
              <a:latin typeface="Times New Roman"/>
            </a:endParaRPr>
          </a:p>
          <a:p>
            <a:r>
              <a:rPr lang="en-GB" sz="1800" dirty="0">
                <a:solidFill>
                  <a:srgbClr val="FFC000"/>
                </a:solidFill>
                <a:latin typeface="Times New Roman"/>
              </a:rPr>
              <a:t>[2] Flask https://flask.palletsprojects.com/en/2.0.x/, </a:t>
            </a:r>
            <a:r>
              <a:rPr lang="en-GB" sz="1800" dirty="0">
                <a:solidFill>
                  <a:srgbClr val="FFC000"/>
                </a:solidFill>
                <a:latin typeface="Times New Roman"/>
                <a:hlinkClick r:id="rId3"/>
              </a:rPr>
              <a:t>https://www.youtube.com/watch</a:t>
            </a:r>
            <a:r>
              <a:rPr lang="en-GB" sz="1800" dirty="0">
                <a:solidFill>
                  <a:srgbClr val="FFC000"/>
                </a:solidFill>
                <a:latin typeface="Times New Roman"/>
              </a:rPr>
              <a:t>?</a:t>
            </a:r>
            <a:endParaRPr lang="en-US" sz="1800">
              <a:solidFill>
                <a:srgbClr val="FFC000"/>
              </a:solidFill>
              <a:latin typeface="Times New Roman"/>
            </a:endParaRPr>
          </a:p>
          <a:p>
            <a:r>
              <a:rPr lang="en-GB" sz="1800" dirty="0">
                <a:solidFill>
                  <a:srgbClr val="FFC000"/>
                </a:solidFill>
                <a:latin typeface="Times New Roman"/>
              </a:rPr>
              <a:t>v=y62Dvo2Ml7o&amp;list=PLCC34OHNcOtolz2Vd9ZSe</a:t>
            </a:r>
            <a:endParaRPr lang="en-US" sz="1800" dirty="0">
              <a:solidFill>
                <a:srgbClr val="FFC000"/>
              </a:solidFill>
              <a:latin typeface="Times New Roman"/>
            </a:endParaRPr>
          </a:p>
          <a:p>
            <a:r>
              <a:rPr lang="en-GB" sz="1800" dirty="0">
                <a:solidFill>
                  <a:srgbClr val="FFC000"/>
                </a:solidFill>
                <a:latin typeface="Times New Roman"/>
              </a:rPr>
              <a:t>SXWc8Bq23yEz&amp;index=4</a:t>
            </a:r>
            <a:endParaRPr lang="en-US" sz="1800" dirty="0">
              <a:solidFill>
                <a:srgbClr val="FFC000"/>
              </a:solidFill>
              <a:latin typeface="Times New Roman"/>
            </a:endParaRPr>
          </a:p>
          <a:p>
            <a:endParaRPr lang="en-GB" sz="1800" dirty="0">
              <a:solidFill>
                <a:srgbClr val="FFC000"/>
              </a:solidFill>
              <a:latin typeface="Times New Roman"/>
            </a:endParaRPr>
          </a:p>
          <a:p>
            <a:r>
              <a:rPr lang="en-GB" sz="1800" dirty="0">
                <a:solidFill>
                  <a:srgbClr val="FFC000"/>
                </a:solidFill>
                <a:latin typeface="Times New Roman"/>
              </a:rPr>
              <a:t>[3] </a:t>
            </a:r>
            <a:r>
              <a:rPr lang="en-GB" sz="1800" dirty="0" err="1">
                <a:solidFill>
                  <a:srgbClr val="FFC000"/>
                </a:solidFill>
                <a:latin typeface="Times New Roman"/>
              </a:rPr>
              <a:t>wtforms</a:t>
            </a:r>
            <a:r>
              <a:rPr lang="en-GB" sz="1800" dirty="0">
                <a:solidFill>
                  <a:srgbClr val="FFC000"/>
                </a:solidFill>
                <a:latin typeface="Times New Roman"/>
              </a:rPr>
              <a:t>: </a:t>
            </a:r>
            <a:r>
              <a:rPr lang="en-GB" sz="1800" dirty="0">
                <a:solidFill>
                  <a:srgbClr val="FFC000"/>
                </a:solidFill>
                <a:latin typeface="Times New Roman"/>
                <a:hlinkClick r:id="rId4"/>
              </a:rPr>
              <a:t>https://wtforms.readthedocs.io/en/3.0.x/</a:t>
            </a:r>
            <a:endParaRPr lang="en-US" sz="1800">
              <a:solidFill>
                <a:srgbClr val="FFC000"/>
              </a:solidFill>
              <a:latin typeface="Times New Roman"/>
            </a:endParaRPr>
          </a:p>
          <a:p>
            <a:endParaRPr lang="en-GB" sz="1800" dirty="0">
              <a:solidFill>
                <a:srgbClr val="FFC000"/>
              </a:solidFill>
              <a:latin typeface="Times New Roman"/>
            </a:endParaRPr>
          </a:p>
          <a:p>
            <a:endParaRPr lang="en-GB" sz="1800" dirty="0">
              <a:solidFill>
                <a:srgbClr val="FFC000"/>
              </a:solidFill>
              <a:latin typeface="Times New Roman"/>
            </a:endParaRPr>
          </a:p>
          <a:p>
            <a:endParaRPr lang="en-GB" sz="1800" dirty="0">
              <a:solidFill>
                <a:srgbClr val="FFC000"/>
              </a:solidFill>
              <a:latin typeface="Times New Roman"/>
            </a:endParaRPr>
          </a:p>
          <a:p>
            <a:endParaRPr lang="en-GB" sz="1800" dirty="0">
              <a:solidFill>
                <a:srgbClr val="FFC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95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425772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B135084B-1688-4BB1-AADC-6E4B51627BDC}"/>
              </a:ext>
            </a:extLst>
          </p:cNvPr>
          <p:cNvSpPr txBox="1">
            <a:spLocks/>
          </p:cNvSpPr>
          <p:nvPr/>
        </p:nvSpPr>
        <p:spPr>
          <a:xfrm>
            <a:off x="913614" y="-930517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0C56B8-F7F3-4E39-94D9-DEEA56FC082E}"/>
              </a:ext>
            </a:extLst>
          </p:cNvPr>
          <p:cNvSpPr txBox="1">
            <a:spLocks/>
          </p:cNvSpPr>
          <p:nvPr/>
        </p:nvSpPr>
        <p:spPr>
          <a:xfrm>
            <a:off x="1393670" y="632376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l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514350" indent="-514350">
              <a:lnSpc>
                <a:spcPct val="114999"/>
              </a:lnSpc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/>
                <a:cs typeface="Times New Roman"/>
              </a:rPr>
              <a:t>Disadvantages</a:t>
            </a:r>
            <a:endParaRPr lang="en-IN">
              <a:solidFill>
                <a:schemeClr val="accent1"/>
              </a:solidFill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/>
                <a:cs typeface="Times New Roman"/>
              </a:rPr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  <a:p>
            <a:pPr marL="514350" indent="-514350">
              <a:lnSpc>
                <a:spcPct val="114999"/>
              </a:lnSpc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/>
                <a:cs typeface="Times New Roman"/>
              </a:rPr>
              <a:t>Technologies</a:t>
            </a:r>
          </a:p>
          <a:p>
            <a:pPr marL="514350" indent="-514350">
              <a:lnSpc>
                <a:spcPct val="114999"/>
              </a:lnSpc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/>
                <a:cs typeface="Times New Roman"/>
              </a:rPr>
              <a:t>Design</a:t>
            </a:r>
          </a:p>
          <a:p>
            <a:pPr marL="514350" indent="-514350">
              <a:lnSpc>
                <a:spcPct val="114999"/>
              </a:lnSpc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/>
                <a:cs typeface="Times New Roman"/>
              </a:rPr>
              <a:t>Project Screenshots</a:t>
            </a:r>
          </a:p>
          <a:p>
            <a:pPr marL="514350" indent="-514350">
              <a:lnSpc>
                <a:spcPct val="114999"/>
              </a:lnSpc>
              <a:buAutoNum type="arabicPeriod"/>
            </a:pPr>
            <a:r>
              <a:rPr lang="en-IN" dirty="0">
                <a:solidFill>
                  <a:schemeClr val="accent1"/>
                </a:solidFill>
                <a:latin typeface="Times New Roman"/>
                <a:cs typeface="Times New Roman"/>
              </a:rPr>
              <a:t>References</a:t>
            </a:r>
          </a:p>
          <a:p>
            <a:pPr marL="0" indent="0">
              <a:lnSpc>
                <a:spcPct val="114999"/>
              </a:lnSpc>
            </a:pP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stands for Automated Teller Machine.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computerized telecommunications device.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clients of a financial institution with access to financial transactions in a public space without the need for a cashier, human clerk or bank teller.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97004" y="720387"/>
            <a:ext cx="2649491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489954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generally needs to insert a plastic ATM card with a magnetic strip into the ATM.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He/she then needs to enter a 4 digit PIN.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customer chooses withdrawal/deposit they need to enter amount.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check the balance in the balance enquiry option.</a:t>
            </a:r>
          </a:p>
          <a:p>
            <a:pPr marL="101600" indent="0" algn="just">
              <a:lnSpc>
                <a:spcPct val="150000"/>
              </a:lnSpc>
              <a:buNone/>
            </a:pP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SYSTEM…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1492;p47">
            <a:extLst>
              <a:ext uri="{FF2B5EF4-FFF2-40B4-BE49-F238E27FC236}">
                <a16:creationId xmlns:a16="http://schemas.microsoft.com/office/drawing/2014/main" id="{E25FE98E-B16C-4DEE-BFC6-1D570C408C01}"/>
              </a:ext>
            </a:extLst>
          </p:cNvPr>
          <p:cNvGrpSpPr/>
          <p:nvPr/>
        </p:nvGrpSpPr>
        <p:grpSpPr>
          <a:xfrm>
            <a:off x="5830707" y="1438653"/>
            <a:ext cx="376743" cy="253204"/>
            <a:chOff x="1241275" y="3718400"/>
            <a:chExt cx="450650" cy="302875"/>
          </a:xfrm>
        </p:grpSpPr>
        <p:sp>
          <p:nvSpPr>
            <p:cNvPr id="59" name="Google Shape;1493;p47">
              <a:extLst>
                <a:ext uri="{FF2B5EF4-FFF2-40B4-BE49-F238E27FC236}">
                  <a16:creationId xmlns:a16="http://schemas.microsoft.com/office/drawing/2014/main" id="{EB8996F0-1A96-400C-A87D-18D3A7908C4A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1494;p47">
              <a:extLst>
                <a:ext uri="{FF2B5EF4-FFF2-40B4-BE49-F238E27FC236}">
                  <a16:creationId xmlns:a16="http://schemas.microsoft.com/office/drawing/2014/main" id="{EB7DC377-AF49-4AD9-8B07-F5C757CBCAFD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1495;p47">
              <a:extLst>
                <a:ext uri="{FF2B5EF4-FFF2-40B4-BE49-F238E27FC236}">
                  <a16:creationId xmlns:a16="http://schemas.microsoft.com/office/drawing/2014/main" id="{57CC0D6C-9DBE-4100-9303-9DE643F421C4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1496;p47">
              <a:extLst>
                <a:ext uri="{FF2B5EF4-FFF2-40B4-BE49-F238E27FC236}">
                  <a16:creationId xmlns:a16="http://schemas.microsoft.com/office/drawing/2014/main" id="{DD1054C1-A163-4450-81EB-725336E1B69F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658750"/>
            <a:ext cx="6558960" cy="17778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lags second stage of security.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385;p27">
            <a:extLst>
              <a:ext uri="{FF2B5EF4-FFF2-40B4-BE49-F238E27FC236}">
                <a16:creationId xmlns:a16="http://schemas.microsoft.com/office/drawing/2014/main" id="{43FD1BCD-27CA-4215-96DD-1550163E93A2}"/>
              </a:ext>
            </a:extLst>
          </p:cNvPr>
          <p:cNvSpPr/>
          <p:nvPr/>
        </p:nvSpPr>
        <p:spPr>
          <a:xfrm>
            <a:off x="531148" y="825620"/>
            <a:ext cx="35469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sz="24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727709" y="1353950"/>
            <a:ext cx="7433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project is an engineering approach to enhance current transaction (ATM) activities.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/>
                </a:solidFill>
                <a:latin typeface="Times New Roman" panose="02020603050405020304" pitchFamily="18" charset="0"/>
              </a:rPr>
              <a:t>It mimics the present ATM system.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user has to login with their credentials or register using Sign-Up.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proposed system provides second stage of security on addition to that of present ATM system that is by using One Time Password (OTP) which is sent to customers email-ID for every transaction made by the customer.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" name="Google Shape;1492;p47">
            <a:extLst>
              <a:ext uri="{FF2B5EF4-FFF2-40B4-BE49-F238E27FC236}">
                <a16:creationId xmlns:a16="http://schemas.microsoft.com/office/drawing/2014/main" id="{5FEF6A2B-2191-4E5B-9EF2-AE4CFA2776C8}"/>
              </a:ext>
            </a:extLst>
          </p:cNvPr>
          <p:cNvGrpSpPr/>
          <p:nvPr/>
        </p:nvGrpSpPr>
        <p:grpSpPr>
          <a:xfrm>
            <a:off x="7784366" y="2512708"/>
            <a:ext cx="376743" cy="253204"/>
            <a:chOff x="1241275" y="3718400"/>
            <a:chExt cx="450650" cy="302875"/>
          </a:xfrm>
        </p:grpSpPr>
        <p:sp>
          <p:nvSpPr>
            <p:cNvPr id="12" name="Google Shape;1493;p47">
              <a:extLst>
                <a:ext uri="{FF2B5EF4-FFF2-40B4-BE49-F238E27FC236}">
                  <a16:creationId xmlns:a16="http://schemas.microsoft.com/office/drawing/2014/main" id="{C1A6332F-9F7D-4079-84A2-0B6F22C9FC5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1494;p47">
              <a:extLst>
                <a:ext uri="{FF2B5EF4-FFF2-40B4-BE49-F238E27FC236}">
                  <a16:creationId xmlns:a16="http://schemas.microsoft.com/office/drawing/2014/main" id="{86AF7FD1-676A-44BD-8C83-D879179E970E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1495;p47">
              <a:extLst>
                <a:ext uri="{FF2B5EF4-FFF2-40B4-BE49-F238E27FC236}">
                  <a16:creationId xmlns:a16="http://schemas.microsoft.com/office/drawing/2014/main" id="{4BFAFC9D-5C1A-47BA-AFCC-AE842973EDA3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1496;p47">
              <a:extLst>
                <a:ext uri="{FF2B5EF4-FFF2-40B4-BE49-F238E27FC236}">
                  <a16:creationId xmlns:a16="http://schemas.microsoft.com/office/drawing/2014/main" id="{0222B34D-1425-444C-8222-AAD1F0C5ACDA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243840" y="825620"/>
            <a:ext cx="35469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sz="24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1292694" y="1494620"/>
            <a:ext cx="5390046" cy="269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265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686435" algn="l"/>
              </a:tabLst>
            </a:pP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1800" spc="-1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to</a:t>
            </a:r>
            <a:r>
              <a:rPr lang="en-US" sz="1800" spc="2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5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operations.</a:t>
            </a:r>
            <a:endParaRPr lang="en-IN" sz="1800" spc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686435" algn="l"/>
              </a:tabLst>
            </a:pP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1800" spc="-1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made</a:t>
            </a:r>
            <a:r>
              <a:rPr lang="en-US" sz="1800" spc="-1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for</a:t>
            </a:r>
            <a:r>
              <a:rPr lang="en-US" sz="1800" spc="-1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everyone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2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1800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any type of tran</a:t>
            </a:r>
            <a:r>
              <a:rPr lang="en-US" sz="1800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sactions.</a:t>
            </a:r>
            <a:endParaRPr lang="en-IN" sz="1800" spc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14999"/>
              </a:lnSpc>
              <a:spcBef>
                <a:spcPts val="175"/>
              </a:spcBef>
              <a:buClr>
                <a:srgbClr val="66517B"/>
              </a:buClr>
              <a:buSzPts val="1200"/>
              <a:buAutoNum type="arabicPeriod"/>
              <a:tabLst>
                <a:tab pos="686435" algn="l"/>
              </a:tabLst>
            </a:pPr>
            <a:r>
              <a:rPr lang="en-IN" sz="1800" dirty="0">
                <a:solidFill>
                  <a:schemeClr val="accent1"/>
                </a:solidFill>
                <a:latin typeface="Times New Roman"/>
              </a:rPr>
              <a:t>This System makes users to complete transactions in a secure way by providing second layer of security through OTP System.</a:t>
            </a:r>
            <a:endParaRPr lang="en-IN" dirty="0">
              <a:solidFill>
                <a:schemeClr val="accent1"/>
              </a:solidFill>
            </a:endParaRPr>
          </a:p>
        </p:txBody>
      </p:sp>
      <p:grpSp>
        <p:nvGrpSpPr>
          <p:cNvPr id="12" name="Google Shape;1746;p48">
            <a:extLst>
              <a:ext uri="{FF2B5EF4-FFF2-40B4-BE49-F238E27FC236}">
                <a16:creationId xmlns:a16="http://schemas.microsoft.com/office/drawing/2014/main" id="{5711E1D5-6362-4479-B6E0-F2C3D5952BE4}"/>
              </a:ext>
            </a:extLst>
          </p:cNvPr>
          <p:cNvGrpSpPr/>
          <p:nvPr/>
        </p:nvGrpSpPr>
        <p:grpSpPr>
          <a:xfrm>
            <a:off x="6850139" y="959163"/>
            <a:ext cx="2002334" cy="2080268"/>
            <a:chOff x="6506504" y="937343"/>
            <a:chExt cx="744273" cy="793950"/>
          </a:xfrm>
        </p:grpSpPr>
        <p:sp>
          <p:nvSpPr>
            <p:cNvPr id="13" name="Google Shape;1747;p48">
              <a:extLst>
                <a:ext uri="{FF2B5EF4-FFF2-40B4-BE49-F238E27FC236}">
                  <a16:creationId xmlns:a16="http://schemas.microsoft.com/office/drawing/2014/main" id="{0260A527-F084-41A8-B348-D93C57BC1E58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48;p48">
              <a:extLst>
                <a:ext uri="{FF2B5EF4-FFF2-40B4-BE49-F238E27FC236}">
                  <a16:creationId xmlns:a16="http://schemas.microsoft.com/office/drawing/2014/main" id="{FBB2B550-15F9-4BEE-86EA-D79DEF18086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49;p48">
              <a:extLst>
                <a:ext uri="{FF2B5EF4-FFF2-40B4-BE49-F238E27FC236}">
                  <a16:creationId xmlns:a16="http://schemas.microsoft.com/office/drawing/2014/main" id="{D24C7D2F-8F63-4503-BCBD-ACD01BF5A3C5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750;p48">
              <a:extLst>
                <a:ext uri="{FF2B5EF4-FFF2-40B4-BE49-F238E27FC236}">
                  <a16:creationId xmlns:a16="http://schemas.microsoft.com/office/drawing/2014/main" id="{150E3B6F-FAAB-4A76-BCAF-E1BBC752CA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7" name="Google Shape;1751;p48">
                <a:extLst>
                  <a:ext uri="{FF2B5EF4-FFF2-40B4-BE49-F238E27FC236}">
                    <a16:creationId xmlns:a16="http://schemas.microsoft.com/office/drawing/2014/main" id="{7FE34E28-E8A5-4231-9049-A369D64BEEC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752;p48">
                <a:extLst>
                  <a:ext uri="{FF2B5EF4-FFF2-40B4-BE49-F238E27FC236}">
                    <a16:creationId xmlns:a16="http://schemas.microsoft.com/office/drawing/2014/main" id="{76DC6624-4C7F-47D2-86BC-415DF743F44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753;p48">
                <a:extLst>
                  <a:ext uri="{FF2B5EF4-FFF2-40B4-BE49-F238E27FC236}">
                    <a16:creationId xmlns:a16="http://schemas.microsoft.com/office/drawing/2014/main" id="{3AE0EF56-FD86-4FDC-A5D3-291A30C5DDB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54;p48">
                <a:extLst>
                  <a:ext uri="{FF2B5EF4-FFF2-40B4-BE49-F238E27FC236}">
                    <a16:creationId xmlns:a16="http://schemas.microsoft.com/office/drawing/2014/main" id="{45214E9A-1F91-42B2-9F44-AA6F4DA38CA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55;p48">
                <a:extLst>
                  <a:ext uri="{FF2B5EF4-FFF2-40B4-BE49-F238E27FC236}">
                    <a16:creationId xmlns:a16="http://schemas.microsoft.com/office/drawing/2014/main" id="{ABD51F6F-E5F1-4893-9996-C177E9A786D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56;p48">
                <a:extLst>
                  <a:ext uri="{FF2B5EF4-FFF2-40B4-BE49-F238E27FC236}">
                    <a16:creationId xmlns:a16="http://schemas.microsoft.com/office/drawing/2014/main" id="{9479F06B-ED59-470C-B1D8-B4AEF666AF6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57;p48">
                <a:extLst>
                  <a:ext uri="{FF2B5EF4-FFF2-40B4-BE49-F238E27FC236}">
                    <a16:creationId xmlns:a16="http://schemas.microsoft.com/office/drawing/2014/main" id="{2123B8CC-AF3F-47D9-A087-B12B9DDD9B84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58;p48">
                <a:extLst>
                  <a:ext uri="{FF2B5EF4-FFF2-40B4-BE49-F238E27FC236}">
                    <a16:creationId xmlns:a16="http://schemas.microsoft.com/office/drawing/2014/main" id="{2FE66151-F756-4940-83F9-FB3F4F15DF0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59;p48">
                <a:extLst>
                  <a:ext uri="{FF2B5EF4-FFF2-40B4-BE49-F238E27FC236}">
                    <a16:creationId xmlns:a16="http://schemas.microsoft.com/office/drawing/2014/main" id="{9868E5D9-E08B-4B0D-AB03-23A88E4BE521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60;p48">
                <a:extLst>
                  <a:ext uri="{FF2B5EF4-FFF2-40B4-BE49-F238E27FC236}">
                    <a16:creationId xmlns:a16="http://schemas.microsoft.com/office/drawing/2014/main" id="{5B6C9023-6686-4C62-930D-F7F103D3A708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FB244F3-5967-40A7-B6B8-AAFF414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20980"/>
            <a:ext cx="5242560" cy="477397"/>
          </a:xfrm>
        </p:spPr>
        <p:txBody>
          <a:bodyPr/>
          <a:lstStyle/>
          <a:p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C5394-37CA-4BF5-AA37-5F0582795FDA}"/>
              </a:ext>
            </a:extLst>
          </p:cNvPr>
          <p:cNvSpPr txBox="1">
            <a:spLocks/>
          </p:cNvSpPr>
          <p:nvPr/>
        </p:nvSpPr>
        <p:spPr>
          <a:xfrm>
            <a:off x="739140" y="848133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1143635" algn="l"/>
              </a:tabLst>
            </a:pPr>
            <a:r>
              <a:rPr lang="en-US" sz="1600" spc="-2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CPU Intel Core i5 750.</a:t>
            </a:r>
            <a:endParaRPr lang="en-IN" sz="1600" spc="-2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1143635" algn="l"/>
              </a:tabLst>
            </a:pPr>
            <a:r>
              <a:rPr lang="en-US" sz="1600" spc="-2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RAM 2GB.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1143635" algn="l"/>
              </a:tabLst>
            </a:pPr>
            <a:r>
              <a:rPr lang="en-US" sz="1600" spc="-2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HDD 256GB.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1143635" algn="l"/>
              </a:tabLst>
            </a:pPr>
            <a:r>
              <a:rPr lang="en-IN" sz="1600" spc="-2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Good internet connection.</a:t>
            </a:r>
          </a:p>
          <a:p>
            <a:pPr marL="457200" lvl="1" indent="0">
              <a:buNone/>
            </a:pPr>
            <a:endParaRPr lang="en-I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1143635" algn="l"/>
              </a:tabLst>
            </a:pPr>
            <a:r>
              <a:rPr lang="en-US" sz="1600" spc="-2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7 and above.</a:t>
            </a:r>
            <a:endParaRPr lang="en-IN" sz="1600" spc="-2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1143635" algn="l"/>
              </a:tabLst>
            </a:pPr>
            <a:r>
              <a:rPr lang="en-US" sz="1600" spc="-2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  <a:endParaRPr lang="en-IN" sz="1600" spc="-2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n-IN" sz="1800" dirty="0">
              <a:solidFill>
                <a:schemeClr val="accent1"/>
              </a:solidFill>
            </a:endParaRPr>
          </a:p>
        </p:txBody>
      </p:sp>
      <p:grpSp>
        <p:nvGrpSpPr>
          <p:cNvPr id="9" name="Google Shape;1480;p47">
            <a:extLst>
              <a:ext uri="{FF2B5EF4-FFF2-40B4-BE49-F238E27FC236}">
                <a16:creationId xmlns:a16="http://schemas.microsoft.com/office/drawing/2014/main" id="{70067296-8899-4EFE-AC62-2D20ABDBA29B}"/>
              </a:ext>
            </a:extLst>
          </p:cNvPr>
          <p:cNvGrpSpPr/>
          <p:nvPr/>
        </p:nvGrpSpPr>
        <p:grpSpPr>
          <a:xfrm>
            <a:off x="4158579" y="1747318"/>
            <a:ext cx="826842" cy="604681"/>
            <a:chOff x="5255200" y="3006475"/>
            <a:chExt cx="511700" cy="378575"/>
          </a:xfrm>
        </p:grpSpPr>
        <p:sp>
          <p:nvSpPr>
            <p:cNvPr id="10" name="Google Shape;1481;p47">
              <a:extLst>
                <a:ext uri="{FF2B5EF4-FFF2-40B4-BE49-F238E27FC236}">
                  <a16:creationId xmlns:a16="http://schemas.microsoft.com/office/drawing/2014/main" id="{37AC8315-AC55-454C-B8A1-D5766455AB6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1482;p47">
              <a:extLst>
                <a:ext uri="{FF2B5EF4-FFF2-40B4-BE49-F238E27FC236}">
                  <a16:creationId xmlns:a16="http://schemas.microsoft.com/office/drawing/2014/main" id="{FE82D5BD-9079-44F7-B741-EEC333C5A81B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1" name="Google Shape;1473;p47">
            <a:extLst>
              <a:ext uri="{FF2B5EF4-FFF2-40B4-BE49-F238E27FC236}">
                <a16:creationId xmlns:a16="http://schemas.microsoft.com/office/drawing/2014/main" id="{0853F177-AF3E-4EEC-B577-FCE813A772F6}"/>
              </a:ext>
            </a:extLst>
          </p:cNvPr>
          <p:cNvGrpSpPr/>
          <p:nvPr/>
        </p:nvGrpSpPr>
        <p:grpSpPr>
          <a:xfrm>
            <a:off x="4291819" y="3810000"/>
            <a:ext cx="693602" cy="558840"/>
            <a:chOff x="2583325" y="2972875"/>
            <a:chExt cx="462850" cy="445750"/>
          </a:xfrm>
        </p:grpSpPr>
        <p:sp>
          <p:nvSpPr>
            <p:cNvPr id="22" name="Google Shape;1474;p47">
              <a:extLst>
                <a:ext uri="{FF2B5EF4-FFF2-40B4-BE49-F238E27FC236}">
                  <a16:creationId xmlns:a16="http://schemas.microsoft.com/office/drawing/2014/main" id="{74C9B529-D65D-457D-8759-732F674E049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1475;p47">
              <a:extLst>
                <a:ext uri="{FF2B5EF4-FFF2-40B4-BE49-F238E27FC236}">
                  <a16:creationId xmlns:a16="http://schemas.microsoft.com/office/drawing/2014/main" id="{4AD29D3A-97C0-43E2-98B6-F43ED1D284EF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2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365</Words>
  <Application>Microsoft Office PowerPoint</Application>
  <PresentationFormat>On-screen Show (16:9)</PresentationFormat>
  <Paragraphs>80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Minola template</vt:lpstr>
      <vt:lpstr>   MART TRANSACTION</vt:lpstr>
      <vt:lpstr>PowerPoint Presentation</vt:lpstr>
      <vt:lpstr>PowerPoint Presentation</vt:lpstr>
      <vt:lpstr>INTRODUCTION</vt:lpstr>
      <vt:lpstr>EXISTING SYSTEM…</vt:lpstr>
      <vt:lpstr>PowerPoint Presentation</vt:lpstr>
      <vt:lpstr> PROPOSED SYSTEM</vt:lpstr>
      <vt:lpstr>PowerPoint Presentation</vt:lpstr>
      <vt:lpstr>System Requirements:</vt:lpstr>
      <vt:lpstr>Technologies:</vt:lpstr>
      <vt:lpstr>USE CASE DIGRAM: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dileep rangaraju</cp:lastModifiedBy>
  <cp:revision>155</cp:revision>
  <dcterms:modified xsi:type="dcterms:W3CDTF">2022-02-22T15:43:29Z</dcterms:modified>
</cp:coreProperties>
</file>