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2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6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1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0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9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0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9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52F2-061B-4C22-8F45-F29541356FDE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9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0971-D568-2596-6176-8F9EAB961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9E9E-77C8-B7BB-D596-159D88EBB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940" y="3792070"/>
            <a:ext cx="2017059" cy="1465729"/>
          </a:xfrm>
        </p:spPr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Dileep Thoti</a:t>
            </a:r>
          </a:p>
        </p:txBody>
      </p:sp>
    </p:spTree>
    <p:extLst>
      <p:ext uri="{BB962C8B-B14F-4D97-AF65-F5344CB8AC3E}">
        <p14:creationId xmlns:p14="http://schemas.microsoft.com/office/powerpoint/2010/main" val="131055869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F883-4F04-8700-5D3A-0A5C2B27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3" y="0"/>
            <a:ext cx="9603275" cy="1049235"/>
          </a:xfrm>
        </p:spPr>
        <p:txBody>
          <a:bodyPr/>
          <a:lstStyle/>
          <a:p>
            <a:r>
              <a:rPr lang="en-IN" dirty="0"/>
              <a:t>Update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37BEE-C6B9-DB11-6B1F-117DC7A62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648"/>
            <a:ext cx="12192000" cy="6589058"/>
          </a:xfrm>
        </p:spPr>
      </p:pic>
    </p:spTree>
    <p:extLst>
      <p:ext uri="{BB962C8B-B14F-4D97-AF65-F5344CB8AC3E}">
        <p14:creationId xmlns:p14="http://schemas.microsoft.com/office/powerpoint/2010/main" val="407333579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A8A2-311B-6AA1-E229-6C7C61A0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24" y="2823393"/>
            <a:ext cx="10328713" cy="1211213"/>
          </a:xfrm>
        </p:spPr>
        <p:txBody>
          <a:bodyPr>
            <a:normAutofit/>
          </a:bodyPr>
          <a:lstStyle/>
          <a:p>
            <a:r>
              <a:rPr lang="en-IN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707518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4E21-21C4-39CA-EDE2-2882417F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EMS ..??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22E44-69AB-88A8-8EA1-143C0806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Employee Management System is a Full stack application developed to maintain the details of employees in any organization.</a:t>
            </a:r>
          </a:p>
          <a:p>
            <a:r>
              <a:rPr lang="en-IN" sz="2400" dirty="0"/>
              <a:t>It maintains the personal and official details of employees.</a:t>
            </a:r>
          </a:p>
          <a:p>
            <a:r>
              <a:rPr lang="en-IN" sz="2400" dirty="0"/>
              <a:t>This project is used to simplify the task of maintaining records of employees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427628339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F9E4-6D92-37D6-D018-D49C29F2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C9E5-181A-4FA6-02B9-34544B6E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Records are maintained in the database.</a:t>
            </a:r>
          </a:p>
          <a:p>
            <a:r>
              <a:rPr lang="en-IN" sz="2400" dirty="0"/>
              <a:t>Create new users to the system accordingly.</a:t>
            </a:r>
          </a:p>
          <a:p>
            <a:r>
              <a:rPr lang="en-IN" sz="2400" dirty="0"/>
              <a:t>We can search and update the user details in the database.</a:t>
            </a:r>
          </a:p>
          <a:p>
            <a:r>
              <a:rPr lang="en-IN" sz="2400" dirty="0"/>
              <a:t>Maintains the records and also backup of database for a longer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81506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6932-CBAF-14EB-0FFA-2DA9C3FB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A413-3872-A532-63B8-D08559FF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Provide a computerized system for maintaining records.</a:t>
            </a:r>
          </a:p>
          <a:p>
            <a:r>
              <a:rPr lang="en-IN" sz="2400" dirty="0"/>
              <a:t>More efficient and reliable.</a:t>
            </a:r>
          </a:p>
          <a:p>
            <a:r>
              <a:rPr lang="en-IN" sz="2400" dirty="0"/>
              <a:t>Less Time consuming and Easy to use.</a:t>
            </a:r>
          </a:p>
          <a:p>
            <a:r>
              <a:rPr lang="en-IN" sz="2400" dirty="0"/>
              <a:t>Avoid Human errors and huge efforts for maintaining employee data.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31934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57E9-C65F-5F65-0127-A5E6A159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5191-A514-E17A-2A03-AD8134FE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Angular framework for frontend development.</a:t>
            </a:r>
          </a:p>
          <a:p>
            <a:r>
              <a:rPr lang="en-IN" sz="2400" dirty="0"/>
              <a:t>Spring boot + MySQL for backend development.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10AF1-FCC3-12CD-DDF0-DE0AB7D5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82" y="80683"/>
            <a:ext cx="2814918" cy="1773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BADEF-37DB-7DB2-CC3A-AFAA4403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081" y="2015731"/>
            <a:ext cx="2814919" cy="140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DDAD9-148F-C53B-7043-6A0BDA5F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081" y="3577882"/>
            <a:ext cx="2814919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303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88ED-B52E-2EFB-3474-0AEEAC8A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3A97-25F7-6E8C-5BC4-1D6B3E1C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HTML5, CSS3, TypeScript for frontend.</a:t>
            </a:r>
          </a:p>
          <a:p>
            <a:r>
              <a:rPr lang="en-IN" sz="2400" dirty="0"/>
              <a:t>Java for backend Development.</a:t>
            </a:r>
          </a:p>
          <a:p>
            <a:r>
              <a:rPr lang="en-IN" sz="2400" dirty="0"/>
              <a:t>SQL for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1CCE3-367C-A0BD-3659-47C98009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7556"/>
            <a:ext cx="3056965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3359F-4FC8-8449-F269-E6BE0A69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5" y="0"/>
            <a:ext cx="2143125" cy="18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1126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EE35-4608-7C9C-D03F-33C4A77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14" y="62753"/>
            <a:ext cx="9603275" cy="1154507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70B85-639E-2CB0-1A18-A4CDFC979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176"/>
            <a:ext cx="12192000" cy="6230471"/>
          </a:xfrm>
        </p:spPr>
      </p:pic>
    </p:spTree>
    <p:extLst>
      <p:ext uri="{BB962C8B-B14F-4D97-AF65-F5344CB8AC3E}">
        <p14:creationId xmlns:p14="http://schemas.microsoft.com/office/powerpoint/2010/main" val="247068907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A4BA-75C7-CE96-BD83-ACF947E1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0" y="0"/>
            <a:ext cx="9603275" cy="1049235"/>
          </a:xfrm>
        </p:spPr>
        <p:txBody>
          <a:bodyPr/>
          <a:lstStyle/>
          <a:p>
            <a:r>
              <a:rPr lang="en-IN" dirty="0"/>
              <a:t>Insert new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4BE9F-F6B5-4476-AD37-EE138AC71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754"/>
            <a:ext cx="12192000" cy="6033246"/>
          </a:xfrm>
        </p:spPr>
      </p:pic>
    </p:spTree>
    <p:extLst>
      <p:ext uri="{BB962C8B-B14F-4D97-AF65-F5344CB8AC3E}">
        <p14:creationId xmlns:p14="http://schemas.microsoft.com/office/powerpoint/2010/main" val="141073195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274-3F60-28BD-B2FC-5B4CB622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4" y="0"/>
            <a:ext cx="9603275" cy="1049235"/>
          </a:xfrm>
        </p:spPr>
        <p:txBody>
          <a:bodyPr/>
          <a:lstStyle/>
          <a:p>
            <a:r>
              <a:rPr lang="en-IN" dirty="0"/>
              <a:t>VIEW and delete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135C7-2750-6AF6-0278-B9151C0B0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718"/>
            <a:ext cx="12192000" cy="6024281"/>
          </a:xfrm>
        </p:spPr>
      </p:pic>
    </p:spTree>
    <p:extLst>
      <p:ext uri="{BB962C8B-B14F-4D97-AF65-F5344CB8AC3E}">
        <p14:creationId xmlns:p14="http://schemas.microsoft.com/office/powerpoint/2010/main" val="157124276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567</TotalTime>
  <Words>180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EMPLOYEE MANAGEMENT SYSTEM</vt:lpstr>
      <vt:lpstr>What is EMS ..??</vt:lpstr>
      <vt:lpstr>Functionalities</vt:lpstr>
      <vt:lpstr>advantages</vt:lpstr>
      <vt:lpstr>Technologies Used</vt:lpstr>
      <vt:lpstr>Programming Languages</vt:lpstr>
      <vt:lpstr>Home page</vt:lpstr>
      <vt:lpstr>Insert new Employee</vt:lpstr>
      <vt:lpstr>VIEW and delete EMPLOYEES</vt:lpstr>
      <vt:lpstr>Update employee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h! BudDy .</dc:creator>
  <cp:lastModifiedBy>h! BudDy .</cp:lastModifiedBy>
  <cp:revision>4</cp:revision>
  <dcterms:created xsi:type="dcterms:W3CDTF">2023-04-25T19:11:18Z</dcterms:created>
  <dcterms:modified xsi:type="dcterms:W3CDTF">2023-04-26T04:38:31Z</dcterms:modified>
</cp:coreProperties>
</file>