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8"/>
  </p:notesMasterIdLst>
  <p:sldIdLst>
    <p:sldId id="257" r:id="rId2"/>
    <p:sldId id="647" r:id="rId3"/>
    <p:sldId id="676" r:id="rId4"/>
    <p:sldId id="677" r:id="rId5"/>
    <p:sldId id="687" r:id="rId6"/>
    <p:sldId id="678" r:id="rId7"/>
    <p:sldId id="693" r:id="rId8"/>
    <p:sldId id="679" r:id="rId9"/>
    <p:sldId id="681" r:id="rId10"/>
    <p:sldId id="692" r:id="rId11"/>
    <p:sldId id="690" r:id="rId12"/>
    <p:sldId id="682" r:id="rId13"/>
    <p:sldId id="683" r:id="rId14"/>
    <p:sldId id="685" r:id="rId15"/>
    <p:sldId id="686" r:id="rId16"/>
    <p:sldId id="6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DEE575-7CB4-9321-624C-1C7FA4C7811B}" v="524" dt="2025-04-22T06:17:39.533"/>
    <p1510:client id="{DEC3A306-7BDE-2456-BA2F-01FAC5738997}" v="153" dt="2025-04-22T17:27:07.7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377" autoAdjust="0"/>
  </p:normalViewPr>
  <p:slideViewPr>
    <p:cSldViewPr snapToGrid="0" snapToObjects="1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0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NE PRAJEETH REDDY" userId="S::23b81a0592@cvr.ac.in::b6f71573-235e-4ba9-86ba-46a4e49d0ec6" providerId="AD" clId="Web-{DEC3A306-7BDE-2456-BA2F-01FAC5738997}"/>
    <pc:docChg chg="addSld delSld modSld sldOrd">
      <pc:chgData name="BALNE PRAJEETH REDDY" userId="S::23b81a0592@cvr.ac.in::b6f71573-235e-4ba9-86ba-46a4e49d0ec6" providerId="AD" clId="Web-{DEC3A306-7BDE-2456-BA2F-01FAC5738997}" dt="2025-04-22T17:27:07.736" v="126" actId="20577"/>
      <pc:docMkLst>
        <pc:docMk/>
      </pc:docMkLst>
      <pc:sldChg chg="modSp">
        <pc:chgData name="BALNE PRAJEETH REDDY" userId="S::23b81a0592@cvr.ac.in::b6f71573-235e-4ba9-86ba-46a4e49d0ec6" providerId="AD" clId="Web-{DEC3A306-7BDE-2456-BA2F-01FAC5738997}" dt="2025-04-22T14:18:31.626" v="59" actId="20577"/>
        <pc:sldMkLst>
          <pc:docMk/>
          <pc:sldMk cId="0" sldId="257"/>
        </pc:sldMkLst>
        <pc:spChg chg="mod">
          <ac:chgData name="BALNE PRAJEETH REDDY" userId="S::23b81a0592@cvr.ac.in::b6f71573-235e-4ba9-86ba-46a4e49d0ec6" providerId="AD" clId="Web-{DEC3A306-7BDE-2456-BA2F-01FAC5738997}" dt="2025-04-22T13:55:41.965" v="34" actId="1076"/>
          <ac:spMkLst>
            <pc:docMk/>
            <pc:sldMk cId="0" sldId="257"/>
            <ac:spMk id="2" creationId="{13CE8B3E-5A22-9340-152B-B7265A4A614E}"/>
          </ac:spMkLst>
        </pc:spChg>
        <pc:spChg chg="mod">
          <ac:chgData name="BALNE PRAJEETH REDDY" userId="S::23b81a0592@cvr.ac.in::b6f71573-235e-4ba9-86ba-46a4e49d0ec6" providerId="AD" clId="Web-{DEC3A306-7BDE-2456-BA2F-01FAC5738997}" dt="2025-04-22T14:18:22.422" v="58" actId="1076"/>
          <ac:spMkLst>
            <pc:docMk/>
            <pc:sldMk cId="0" sldId="257"/>
            <ac:spMk id="9" creationId="{00000000-0000-0000-0000-000000000000}"/>
          </ac:spMkLst>
        </pc:spChg>
        <pc:spChg chg="mod">
          <ac:chgData name="BALNE PRAJEETH REDDY" userId="S::23b81a0592@cvr.ac.in::b6f71573-235e-4ba9-86ba-46a4e49d0ec6" providerId="AD" clId="Web-{DEC3A306-7BDE-2456-BA2F-01FAC5738997}" dt="2025-04-22T14:18:31.626" v="59" actId="20577"/>
          <ac:spMkLst>
            <pc:docMk/>
            <pc:sldMk cId="0" sldId="257"/>
            <ac:spMk id="2050" creationId="{00000000-0000-0000-0000-000000000000}"/>
          </ac:spMkLst>
        </pc:spChg>
        <pc:spChg chg="mod">
          <ac:chgData name="BALNE PRAJEETH REDDY" userId="S::23b81a0592@cvr.ac.in::b6f71573-235e-4ba9-86ba-46a4e49d0ec6" providerId="AD" clId="Web-{DEC3A306-7BDE-2456-BA2F-01FAC5738997}" dt="2025-04-22T13:55:39.152" v="33" actId="14100"/>
          <ac:spMkLst>
            <pc:docMk/>
            <pc:sldMk cId="0" sldId="257"/>
            <ac:spMk id="2055" creationId="{00000000-0000-0000-0000-000000000000}"/>
          </ac:spMkLst>
        </pc:spChg>
      </pc:sldChg>
      <pc:sldChg chg="modSp">
        <pc:chgData name="BALNE PRAJEETH REDDY" userId="S::23b81a0592@cvr.ac.in::b6f71573-235e-4ba9-86ba-46a4e49d0ec6" providerId="AD" clId="Web-{DEC3A306-7BDE-2456-BA2F-01FAC5738997}" dt="2025-04-22T13:56:14.466" v="35" actId="1076"/>
        <pc:sldMkLst>
          <pc:docMk/>
          <pc:sldMk cId="4229700647" sldId="678"/>
        </pc:sldMkLst>
        <pc:spChg chg="mod">
          <ac:chgData name="BALNE PRAJEETH REDDY" userId="S::23b81a0592@cvr.ac.in::b6f71573-235e-4ba9-86ba-46a4e49d0ec6" providerId="AD" clId="Web-{DEC3A306-7BDE-2456-BA2F-01FAC5738997}" dt="2025-04-22T13:56:14.466" v="35" actId="1076"/>
          <ac:spMkLst>
            <pc:docMk/>
            <pc:sldMk cId="4229700647" sldId="678"/>
            <ac:spMk id="4" creationId="{6C7896E7-2DB7-E965-5FAE-917B5003184D}"/>
          </ac:spMkLst>
        </pc:spChg>
      </pc:sldChg>
      <pc:sldChg chg="modSp del">
        <pc:chgData name="BALNE PRAJEETH REDDY" userId="S::23b81a0592@cvr.ac.in::b6f71573-235e-4ba9-86ba-46a4e49d0ec6" providerId="AD" clId="Web-{DEC3A306-7BDE-2456-BA2F-01FAC5738997}" dt="2025-04-22T17:26:53.345" v="123"/>
        <pc:sldMkLst>
          <pc:docMk/>
          <pc:sldMk cId="555139895" sldId="680"/>
        </pc:sldMkLst>
        <pc:spChg chg="mod">
          <ac:chgData name="BALNE PRAJEETH REDDY" userId="S::23b81a0592@cvr.ac.in::b6f71573-235e-4ba9-86ba-46a4e49d0ec6" providerId="AD" clId="Web-{DEC3A306-7BDE-2456-BA2F-01FAC5738997}" dt="2025-04-22T13:56:34.201" v="38" actId="1076"/>
          <ac:spMkLst>
            <pc:docMk/>
            <pc:sldMk cId="555139895" sldId="680"/>
            <ac:spMk id="4" creationId="{ECB59F19-8E78-2C83-6E98-6E96A23B34FB}"/>
          </ac:spMkLst>
        </pc:spChg>
      </pc:sldChg>
      <pc:sldChg chg="addSp modSp">
        <pc:chgData name="BALNE PRAJEETH REDDY" userId="S::23b81a0592@cvr.ac.in::b6f71573-235e-4ba9-86ba-46a4e49d0ec6" providerId="AD" clId="Web-{DEC3A306-7BDE-2456-BA2F-01FAC5738997}" dt="2025-04-22T14:23:05.401" v="87" actId="14100"/>
        <pc:sldMkLst>
          <pc:docMk/>
          <pc:sldMk cId="3008174087" sldId="681"/>
        </pc:sldMkLst>
        <pc:spChg chg="mod">
          <ac:chgData name="BALNE PRAJEETH REDDY" userId="S::23b81a0592@cvr.ac.in::b6f71573-235e-4ba9-86ba-46a4e49d0ec6" providerId="AD" clId="Web-{DEC3A306-7BDE-2456-BA2F-01FAC5738997}" dt="2025-04-22T14:22:35.181" v="79" actId="20577"/>
          <ac:spMkLst>
            <pc:docMk/>
            <pc:sldMk cId="3008174087" sldId="681"/>
            <ac:spMk id="3" creationId="{30425528-CEBD-B7FC-2004-C7F97452DCA5}"/>
          </ac:spMkLst>
        </pc:spChg>
        <pc:spChg chg="mod">
          <ac:chgData name="BALNE PRAJEETH REDDY" userId="S::23b81a0592@cvr.ac.in::b6f71573-235e-4ba9-86ba-46a4e49d0ec6" providerId="AD" clId="Web-{DEC3A306-7BDE-2456-BA2F-01FAC5738997}" dt="2025-04-22T13:56:20.154" v="36" actId="1076"/>
          <ac:spMkLst>
            <pc:docMk/>
            <pc:sldMk cId="3008174087" sldId="681"/>
            <ac:spMk id="4" creationId="{827092B1-D51E-AA10-E381-BF83E338F7DE}"/>
          </ac:spMkLst>
        </pc:spChg>
        <pc:picChg chg="add mod">
          <ac:chgData name="BALNE PRAJEETH REDDY" userId="S::23b81a0592@cvr.ac.in::b6f71573-235e-4ba9-86ba-46a4e49d0ec6" providerId="AD" clId="Web-{DEC3A306-7BDE-2456-BA2F-01FAC5738997}" dt="2025-04-22T14:23:05.401" v="87" actId="14100"/>
          <ac:picMkLst>
            <pc:docMk/>
            <pc:sldMk cId="3008174087" sldId="681"/>
            <ac:picMk id="2" creationId="{9E27368E-0AEF-DE04-F407-4468EAB38A5A}"/>
          </ac:picMkLst>
        </pc:picChg>
      </pc:sldChg>
      <pc:sldChg chg="modSp">
        <pc:chgData name="BALNE PRAJEETH REDDY" userId="S::23b81a0592@cvr.ac.in::b6f71573-235e-4ba9-86ba-46a4e49d0ec6" providerId="AD" clId="Web-{DEC3A306-7BDE-2456-BA2F-01FAC5738997}" dt="2025-04-22T13:56:28.388" v="37" actId="1076"/>
        <pc:sldMkLst>
          <pc:docMk/>
          <pc:sldMk cId="1231638529" sldId="683"/>
        </pc:sldMkLst>
        <pc:spChg chg="mod">
          <ac:chgData name="BALNE PRAJEETH REDDY" userId="S::23b81a0592@cvr.ac.in::b6f71573-235e-4ba9-86ba-46a4e49d0ec6" providerId="AD" clId="Web-{DEC3A306-7BDE-2456-BA2F-01FAC5738997}" dt="2025-04-22T13:56:28.388" v="37" actId="1076"/>
          <ac:spMkLst>
            <pc:docMk/>
            <pc:sldMk cId="1231638529" sldId="683"/>
            <ac:spMk id="4" creationId="{7DE8FB6D-7AAB-2BEB-2365-B3984B06A34F}"/>
          </ac:spMkLst>
        </pc:spChg>
      </pc:sldChg>
      <pc:sldChg chg="modSp">
        <pc:chgData name="BALNE PRAJEETH REDDY" userId="S::23b81a0592@cvr.ac.in::b6f71573-235e-4ba9-86ba-46a4e49d0ec6" providerId="AD" clId="Web-{DEC3A306-7BDE-2456-BA2F-01FAC5738997}" dt="2025-04-22T17:27:07.736" v="126" actId="20577"/>
        <pc:sldMkLst>
          <pc:docMk/>
          <pc:sldMk cId="3226778711" sldId="685"/>
        </pc:sldMkLst>
        <pc:spChg chg="mod">
          <ac:chgData name="BALNE PRAJEETH REDDY" userId="S::23b81a0592@cvr.ac.in::b6f71573-235e-4ba9-86ba-46a4e49d0ec6" providerId="AD" clId="Web-{DEC3A306-7BDE-2456-BA2F-01FAC5738997}" dt="2025-04-22T13:56:39.545" v="39" actId="1076"/>
          <ac:spMkLst>
            <pc:docMk/>
            <pc:sldMk cId="3226778711" sldId="685"/>
            <ac:spMk id="4" creationId="{B9EA9AAD-C376-9888-2BAE-C67803AC5E6B}"/>
          </ac:spMkLst>
        </pc:spChg>
        <pc:spChg chg="mod">
          <ac:chgData name="BALNE PRAJEETH REDDY" userId="S::23b81a0592@cvr.ac.in::b6f71573-235e-4ba9-86ba-46a4e49d0ec6" providerId="AD" clId="Web-{DEC3A306-7BDE-2456-BA2F-01FAC5738997}" dt="2025-04-22T17:27:07.736" v="126" actId="20577"/>
          <ac:spMkLst>
            <pc:docMk/>
            <pc:sldMk cId="3226778711" sldId="685"/>
            <ac:spMk id="6" creationId="{0D7DDDB5-2EF8-7D7F-9E4A-7D327E000624}"/>
          </ac:spMkLst>
        </pc:spChg>
      </pc:sldChg>
      <pc:sldChg chg="addSp delSp modSp add del replId">
        <pc:chgData name="BALNE PRAJEETH REDDY" userId="S::23b81a0592@cvr.ac.in::b6f71573-235e-4ba9-86ba-46a4e49d0ec6" providerId="AD" clId="Web-{DEC3A306-7BDE-2456-BA2F-01FAC5738997}" dt="2025-04-22T14:24:08.325" v="102"/>
        <pc:sldMkLst>
          <pc:docMk/>
          <pc:sldMk cId="1153735716" sldId="689"/>
        </pc:sldMkLst>
        <pc:spChg chg="mod">
          <ac:chgData name="BALNE PRAJEETH REDDY" userId="S::23b81a0592@cvr.ac.in::b6f71573-235e-4ba9-86ba-46a4e49d0ec6" providerId="AD" clId="Web-{DEC3A306-7BDE-2456-BA2F-01FAC5738997}" dt="2025-04-22T14:23:48.496" v="95" actId="20577"/>
          <ac:spMkLst>
            <pc:docMk/>
            <pc:sldMk cId="1153735716" sldId="689"/>
            <ac:spMk id="3" creationId="{21F36AC0-EA25-262F-B527-32080E7F7D78}"/>
          </ac:spMkLst>
        </pc:spChg>
        <pc:picChg chg="add del mod">
          <ac:chgData name="BALNE PRAJEETH REDDY" userId="S::23b81a0592@cvr.ac.in::b6f71573-235e-4ba9-86ba-46a4e49d0ec6" providerId="AD" clId="Web-{DEC3A306-7BDE-2456-BA2F-01FAC5738997}" dt="2025-04-22T14:24:02.903" v="101"/>
          <ac:picMkLst>
            <pc:docMk/>
            <pc:sldMk cId="1153735716" sldId="689"/>
            <ac:picMk id="2" creationId="{876DB900-DC3B-FB92-C2F8-BFA340FC91BD}"/>
          </ac:picMkLst>
        </pc:picChg>
      </pc:sldChg>
      <pc:sldChg chg="addSp modSp add replId">
        <pc:chgData name="BALNE PRAJEETH REDDY" userId="S::23b81a0592@cvr.ac.in::b6f71573-235e-4ba9-86ba-46a4e49d0ec6" providerId="AD" clId="Web-{DEC3A306-7BDE-2456-BA2F-01FAC5738997}" dt="2025-04-22T14:25:34.874" v="115" actId="14100"/>
        <pc:sldMkLst>
          <pc:docMk/>
          <pc:sldMk cId="805889542" sldId="690"/>
        </pc:sldMkLst>
        <pc:spChg chg="mod">
          <ac:chgData name="BALNE PRAJEETH REDDY" userId="S::23b81a0592@cvr.ac.in::b6f71573-235e-4ba9-86ba-46a4e49d0ec6" providerId="AD" clId="Web-{DEC3A306-7BDE-2456-BA2F-01FAC5738997}" dt="2025-04-22T14:24:47.013" v="107" actId="20577"/>
          <ac:spMkLst>
            <pc:docMk/>
            <pc:sldMk cId="805889542" sldId="690"/>
            <ac:spMk id="3" creationId="{03D4A4FF-E3C6-F3D2-2F24-98976970D8FD}"/>
          </ac:spMkLst>
        </pc:spChg>
        <pc:picChg chg="add mod">
          <ac:chgData name="BALNE PRAJEETH REDDY" userId="S::23b81a0592@cvr.ac.in::b6f71573-235e-4ba9-86ba-46a4e49d0ec6" providerId="AD" clId="Web-{DEC3A306-7BDE-2456-BA2F-01FAC5738997}" dt="2025-04-22T14:25:34.874" v="115" actId="14100"/>
          <ac:picMkLst>
            <pc:docMk/>
            <pc:sldMk cId="805889542" sldId="690"/>
            <ac:picMk id="2" creationId="{E22999DD-32E3-0956-533F-39D51DB52F05}"/>
          </ac:picMkLst>
        </pc:picChg>
      </pc:sldChg>
      <pc:sldChg chg="add del replId">
        <pc:chgData name="BALNE PRAJEETH REDDY" userId="S::23b81a0592@cvr.ac.in::b6f71573-235e-4ba9-86ba-46a4e49d0ec6" providerId="AD" clId="Web-{DEC3A306-7BDE-2456-BA2F-01FAC5738997}" dt="2025-04-22T14:26:33.079" v="116"/>
        <pc:sldMkLst>
          <pc:docMk/>
          <pc:sldMk cId="3258586007" sldId="691"/>
        </pc:sldMkLst>
      </pc:sldChg>
      <pc:sldChg chg="addSp modSp add ord replId">
        <pc:chgData name="BALNE PRAJEETH REDDY" userId="S::23b81a0592@cvr.ac.in::b6f71573-235e-4ba9-86ba-46a4e49d0ec6" providerId="AD" clId="Web-{DEC3A306-7BDE-2456-BA2F-01FAC5738997}" dt="2025-04-22T14:22:04.992" v="72"/>
        <pc:sldMkLst>
          <pc:docMk/>
          <pc:sldMk cId="851575656" sldId="692"/>
        </pc:sldMkLst>
        <pc:spChg chg="mod">
          <ac:chgData name="BALNE PRAJEETH REDDY" userId="S::23b81a0592@cvr.ac.in::b6f71573-235e-4ba9-86ba-46a4e49d0ec6" providerId="AD" clId="Web-{DEC3A306-7BDE-2456-BA2F-01FAC5738997}" dt="2025-04-22T14:21:25.554" v="70" actId="20577"/>
          <ac:spMkLst>
            <pc:docMk/>
            <pc:sldMk cId="851575656" sldId="692"/>
            <ac:spMk id="3" creationId="{41FAA0CC-70E5-7726-823D-3BB5E6D7779C}"/>
          </ac:spMkLst>
        </pc:spChg>
        <pc:picChg chg="add mod">
          <ac:chgData name="BALNE PRAJEETH REDDY" userId="S::23b81a0592@cvr.ac.in::b6f71573-235e-4ba9-86ba-46a4e49d0ec6" providerId="AD" clId="Web-{DEC3A306-7BDE-2456-BA2F-01FAC5738997}" dt="2025-04-22T14:21:28.069" v="71" actId="1076"/>
          <ac:picMkLst>
            <pc:docMk/>
            <pc:sldMk cId="851575656" sldId="692"/>
            <ac:picMk id="2" creationId="{2EA395CD-AAF6-987B-EB6B-8EBBA8234613}"/>
          </ac:picMkLst>
        </pc:picChg>
      </pc:sldChg>
      <pc:sldChg chg="addSp delSp modSp add mod replId setBg">
        <pc:chgData name="BALNE PRAJEETH REDDY" userId="S::23b81a0592@cvr.ac.in::b6f71573-235e-4ba9-86ba-46a4e49d0ec6" providerId="AD" clId="Web-{DEC3A306-7BDE-2456-BA2F-01FAC5738997}" dt="2025-04-22T14:36:49.897" v="122" actId="1076"/>
        <pc:sldMkLst>
          <pc:docMk/>
          <pc:sldMk cId="3251306338" sldId="693"/>
        </pc:sldMkLst>
        <pc:spChg chg="mod">
          <ac:chgData name="BALNE PRAJEETH REDDY" userId="S::23b81a0592@cvr.ac.in::b6f71573-235e-4ba9-86ba-46a4e49d0ec6" providerId="AD" clId="Web-{DEC3A306-7BDE-2456-BA2F-01FAC5738997}" dt="2025-04-22T14:36:42.600" v="121"/>
          <ac:spMkLst>
            <pc:docMk/>
            <pc:sldMk cId="3251306338" sldId="693"/>
            <ac:spMk id="3" creationId="{2F8F5ED5-EB3C-D292-76A0-847B1EF8EA6D}"/>
          </ac:spMkLst>
        </pc:spChg>
        <pc:spChg chg="mod">
          <ac:chgData name="BALNE PRAJEETH REDDY" userId="S::23b81a0592@cvr.ac.in::b6f71573-235e-4ba9-86ba-46a4e49d0ec6" providerId="AD" clId="Web-{DEC3A306-7BDE-2456-BA2F-01FAC5738997}" dt="2025-04-22T14:36:49.897" v="122" actId="1076"/>
          <ac:spMkLst>
            <pc:docMk/>
            <pc:sldMk cId="3251306338" sldId="693"/>
            <ac:spMk id="4" creationId="{E2B44318-4473-1778-10E5-D85E8BA961BA}"/>
          </ac:spMkLst>
        </pc:spChg>
        <pc:spChg chg="mod">
          <ac:chgData name="BALNE PRAJEETH REDDY" userId="S::23b81a0592@cvr.ac.in::b6f71573-235e-4ba9-86ba-46a4e49d0ec6" providerId="AD" clId="Web-{DEC3A306-7BDE-2456-BA2F-01FAC5738997}" dt="2025-04-22T14:36:42.600" v="121"/>
          <ac:spMkLst>
            <pc:docMk/>
            <pc:sldMk cId="3251306338" sldId="693"/>
            <ac:spMk id="5" creationId="{DC73CCA8-AA0B-0DB1-F733-A3D65A5A548A}"/>
          </ac:spMkLst>
        </pc:spChg>
        <pc:spChg chg="mod ord">
          <ac:chgData name="BALNE PRAJEETH REDDY" userId="S::23b81a0592@cvr.ac.in::b6f71573-235e-4ba9-86ba-46a4e49d0ec6" providerId="AD" clId="Web-{DEC3A306-7BDE-2456-BA2F-01FAC5738997}" dt="2025-04-22T14:36:42.600" v="121"/>
          <ac:spMkLst>
            <pc:docMk/>
            <pc:sldMk cId="3251306338" sldId="693"/>
            <ac:spMk id="6" creationId="{E651DA93-32D8-99E7-0E75-0114C1E5CBD1}"/>
          </ac:spMkLst>
        </pc:spChg>
        <pc:spChg chg="add del">
          <ac:chgData name="BALNE PRAJEETH REDDY" userId="S::23b81a0592@cvr.ac.in::b6f71573-235e-4ba9-86ba-46a4e49d0ec6" providerId="AD" clId="Web-{DEC3A306-7BDE-2456-BA2F-01FAC5738997}" dt="2025-04-22T14:36:42.600" v="121"/>
          <ac:spMkLst>
            <pc:docMk/>
            <pc:sldMk cId="3251306338" sldId="693"/>
            <ac:spMk id="11" creationId="{2B97F24A-32CE-4C1C-A50D-3016B394DCFB}"/>
          </ac:spMkLst>
        </pc:spChg>
        <pc:spChg chg="add del">
          <ac:chgData name="BALNE PRAJEETH REDDY" userId="S::23b81a0592@cvr.ac.in::b6f71573-235e-4ba9-86ba-46a4e49d0ec6" providerId="AD" clId="Web-{DEC3A306-7BDE-2456-BA2F-01FAC5738997}" dt="2025-04-22T14:36:42.600" v="121"/>
          <ac:spMkLst>
            <pc:docMk/>
            <pc:sldMk cId="3251306338" sldId="693"/>
            <ac:spMk id="13" creationId="{CD8B4F24-440B-49E9-B85D-733523DC064B}"/>
          </ac:spMkLst>
        </pc:spChg>
        <pc:picChg chg="add mod ord">
          <ac:chgData name="BALNE PRAJEETH REDDY" userId="S::23b81a0592@cvr.ac.in::b6f71573-235e-4ba9-86ba-46a4e49d0ec6" providerId="AD" clId="Web-{DEC3A306-7BDE-2456-BA2F-01FAC5738997}" dt="2025-04-22T14:36:42.600" v="121"/>
          <ac:picMkLst>
            <pc:docMk/>
            <pc:sldMk cId="3251306338" sldId="693"/>
            <ac:picMk id="2" creationId="{2234E6F9-9388-4E7C-D812-D0953664DBAF}"/>
          </ac:picMkLst>
        </pc:picChg>
      </pc:sldChg>
    </pc:docChg>
  </pc:docChgLst>
  <pc:docChgLst>
    <pc:chgData name="BALNE PRAJEETH REDDY" userId="S::23b81a0592@cvr.ac.in::b6f71573-235e-4ba9-86ba-46a4e49d0ec6" providerId="AD" clId="Web-{DCDEE575-7CB4-9321-624C-1C7FA4C7811B}"/>
    <pc:docChg chg="addSld delSld modSld">
      <pc:chgData name="BALNE PRAJEETH REDDY" userId="S::23b81a0592@cvr.ac.in::b6f71573-235e-4ba9-86ba-46a4e49d0ec6" providerId="AD" clId="Web-{DCDEE575-7CB4-9321-624C-1C7FA4C7811B}" dt="2025-04-22T06:17:39.533" v="437" actId="20577"/>
      <pc:docMkLst>
        <pc:docMk/>
      </pc:docMkLst>
      <pc:sldChg chg="modSp">
        <pc:chgData name="BALNE PRAJEETH REDDY" userId="S::23b81a0592@cvr.ac.in::b6f71573-235e-4ba9-86ba-46a4e49d0ec6" providerId="AD" clId="Web-{DCDEE575-7CB4-9321-624C-1C7FA4C7811B}" dt="2025-04-22T06:15:59.138" v="428" actId="20577"/>
        <pc:sldMkLst>
          <pc:docMk/>
          <pc:sldMk cId="0" sldId="257"/>
        </pc:sldMkLst>
        <pc:spChg chg="mod">
          <ac:chgData name="BALNE PRAJEETH REDDY" userId="S::23b81a0592@cvr.ac.in::b6f71573-235e-4ba9-86ba-46a4e49d0ec6" providerId="AD" clId="Web-{DCDEE575-7CB4-9321-624C-1C7FA4C7811B}" dt="2025-04-22T06:15:59.138" v="428" actId="20577"/>
          <ac:spMkLst>
            <pc:docMk/>
            <pc:sldMk cId="0" sldId="257"/>
            <ac:spMk id="2055" creationId="{00000000-0000-0000-0000-000000000000}"/>
          </ac:spMkLst>
        </pc:spChg>
      </pc:sldChg>
      <pc:sldChg chg="modSp">
        <pc:chgData name="BALNE PRAJEETH REDDY" userId="S::23b81a0592@cvr.ac.in::b6f71573-235e-4ba9-86ba-46a4e49d0ec6" providerId="AD" clId="Web-{DCDEE575-7CB4-9321-624C-1C7FA4C7811B}" dt="2025-04-22T05:22:31.041" v="75" actId="20577"/>
        <pc:sldMkLst>
          <pc:docMk/>
          <pc:sldMk cId="0" sldId="647"/>
        </pc:sldMkLst>
        <pc:spChg chg="mod">
          <ac:chgData name="BALNE PRAJEETH REDDY" userId="S::23b81a0592@cvr.ac.in::b6f71573-235e-4ba9-86ba-46a4e49d0ec6" providerId="AD" clId="Web-{DCDEE575-7CB4-9321-624C-1C7FA4C7811B}" dt="2025-04-22T05:17:33.919" v="30" actId="20577"/>
          <ac:spMkLst>
            <pc:docMk/>
            <pc:sldMk cId="0" sldId="647"/>
            <ac:spMk id="2" creationId="{3328443D-BAB2-9602-A8EF-65EA49F23DE1}"/>
          </ac:spMkLst>
        </pc:spChg>
        <pc:spChg chg="mod">
          <ac:chgData name="BALNE PRAJEETH REDDY" userId="S::23b81a0592@cvr.ac.in::b6f71573-235e-4ba9-86ba-46a4e49d0ec6" providerId="AD" clId="Web-{DCDEE575-7CB4-9321-624C-1C7FA4C7811B}" dt="2025-04-22T05:22:31.041" v="75" actId="20577"/>
          <ac:spMkLst>
            <pc:docMk/>
            <pc:sldMk cId="0" sldId="647"/>
            <ac:spMk id="3" creationId="{00000000-0000-0000-0000-000000000000}"/>
          </ac:spMkLst>
        </pc:spChg>
      </pc:sldChg>
      <pc:sldChg chg="modSp">
        <pc:chgData name="BALNE PRAJEETH REDDY" userId="S::23b81a0592@cvr.ac.in::b6f71573-235e-4ba9-86ba-46a4e49d0ec6" providerId="AD" clId="Web-{DCDEE575-7CB4-9321-624C-1C7FA4C7811B}" dt="2025-04-22T05:28:27.446" v="97" actId="20577"/>
        <pc:sldMkLst>
          <pc:docMk/>
          <pc:sldMk cId="128271160" sldId="676"/>
        </pc:sldMkLst>
        <pc:spChg chg="mod">
          <ac:chgData name="BALNE PRAJEETH REDDY" userId="S::23b81a0592@cvr.ac.in::b6f71573-235e-4ba9-86ba-46a4e49d0ec6" providerId="AD" clId="Web-{DCDEE575-7CB4-9321-624C-1C7FA4C7811B}" dt="2025-04-22T05:28:27.446" v="97" actId="20577"/>
          <ac:spMkLst>
            <pc:docMk/>
            <pc:sldMk cId="128271160" sldId="676"/>
            <ac:spMk id="3" creationId="{0FAB3B92-7379-1B6D-B06C-72DDA8CE3916}"/>
          </ac:spMkLst>
        </pc:spChg>
        <pc:spChg chg="mod">
          <ac:chgData name="BALNE PRAJEETH REDDY" userId="S::23b81a0592@cvr.ac.in::b6f71573-235e-4ba9-86ba-46a4e49d0ec6" providerId="AD" clId="Web-{DCDEE575-7CB4-9321-624C-1C7FA4C7811B}" dt="2025-04-22T05:17:58.389" v="32" actId="20577"/>
          <ac:spMkLst>
            <pc:docMk/>
            <pc:sldMk cId="128271160" sldId="676"/>
            <ac:spMk id="6" creationId="{026632AA-7F46-8578-A3DF-B15EB270E118}"/>
          </ac:spMkLst>
        </pc:spChg>
      </pc:sldChg>
      <pc:sldChg chg="modSp">
        <pc:chgData name="BALNE PRAJEETH REDDY" userId="S::23b81a0592@cvr.ac.in::b6f71573-235e-4ba9-86ba-46a4e49d0ec6" providerId="AD" clId="Web-{DCDEE575-7CB4-9321-624C-1C7FA4C7811B}" dt="2025-04-22T05:34:50.992" v="162" actId="20577"/>
        <pc:sldMkLst>
          <pc:docMk/>
          <pc:sldMk cId="2551971425" sldId="677"/>
        </pc:sldMkLst>
        <pc:spChg chg="mod">
          <ac:chgData name="BALNE PRAJEETH REDDY" userId="S::23b81a0592@cvr.ac.in::b6f71573-235e-4ba9-86ba-46a4e49d0ec6" providerId="AD" clId="Web-{DCDEE575-7CB4-9321-624C-1C7FA4C7811B}" dt="2025-04-22T05:34:50.992" v="162" actId="20577"/>
          <ac:spMkLst>
            <pc:docMk/>
            <pc:sldMk cId="2551971425" sldId="677"/>
            <ac:spMk id="3" creationId="{A6FCE71D-1E2C-B14D-F9DC-5607B2C28213}"/>
          </ac:spMkLst>
        </pc:spChg>
      </pc:sldChg>
      <pc:sldChg chg="addSp delSp modSp">
        <pc:chgData name="BALNE PRAJEETH REDDY" userId="S::23b81a0592@cvr.ac.in::b6f71573-235e-4ba9-86ba-46a4e49d0ec6" providerId="AD" clId="Web-{DCDEE575-7CB4-9321-624C-1C7FA4C7811B}" dt="2025-04-22T06:17:24.188" v="429" actId="20577"/>
        <pc:sldMkLst>
          <pc:docMk/>
          <pc:sldMk cId="4229700647" sldId="678"/>
        </pc:sldMkLst>
        <pc:spChg chg="add del mod">
          <ac:chgData name="BALNE PRAJEETH REDDY" userId="S::23b81a0592@cvr.ac.in::b6f71573-235e-4ba9-86ba-46a4e49d0ec6" providerId="AD" clId="Web-{DCDEE575-7CB4-9321-624C-1C7FA4C7811B}" dt="2025-04-22T05:32:27.815" v="130"/>
          <ac:spMkLst>
            <pc:docMk/>
            <pc:sldMk cId="4229700647" sldId="678"/>
            <ac:spMk id="2" creationId="{DB1A238A-1FA8-DC45-3194-50A2F47586F7}"/>
          </ac:spMkLst>
        </pc:spChg>
        <pc:spChg chg="mod">
          <ac:chgData name="BALNE PRAJEETH REDDY" userId="S::23b81a0592@cvr.ac.in::b6f71573-235e-4ba9-86ba-46a4e49d0ec6" providerId="AD" clId="Web-{DCDEE575-7CB4-9321-624C-1C7FA4C7811B}" dt="2025-04-22T06:17:24.188" v="429" actId="20577"/>
          <ac:spMkLst>
            <pc:docMk/>
            <pc:sldMk cId="4229700647" sldId="678"/>
            <ac:spMk id="3" creationId="{304A88D8-D6DD-BB12-FA8B-B0A0DABFE5A0}"/>
          </ac:spMkLst>
        </pc:spChg>
      </pc:sldChg>
      <pc:sldChg chg="modSp">
        <pc:chgData name="BALNE PRAJEETH REDDY" userId="S::23b81a0592@cvr.ac.in::b6f71573-235e-4ba9-86ba-46a4e49d0ec6" providerId="AD" clId="Web-{DCDEE575-7CB4-9321-624C-1C7FA4C7811B}" dt="2025-04-22T05:40:49.850" v="200" actId="20577"/>
        <pc:sldMkLst>
          <pc:docMk/>
          <pc:sldMk cId="874295584" sldId="679"/>
        </pc:sldMkLst>
        <pc:spChg chg="mod">
          <ac:chgData name="BALNE PRAJEETH REDDY" userId="S::23b81a0592@cvr.ac.in::b6f71573-235e-4ba9-86ba-46a4e49d0ec6" providerId="AD" clId="Web-{DCDEE575-7CB4-9321-624C-1C7FA4C7811B}" dt="2025-04-22T05:40:49.850" v="200" actId="20577"/>
          <ac:spMkLst>
            <pc:docMk/>
            <pc:sldMk cId="874295584" sldId="679"/>
            <ac:spMk id="3" creationId="{CEF897B3-B96F-85BD-26F3-59EAA6AD903B}"/>
          </ac:spMkLst>
        </pc:spChg>
      </pc:sldChg>
      <pc:sldChg chg="modSp">
        <pc:chgData name="BALNE PRAJEETH REDDY" userId="S::23b81a0592@cvr.ac.in::b6f71573-235e-4ba9-86ba-46a4e49d0ec6" providerId="AD" clId="Web-{DCDEE575-7CB4-9321-624C-1C7FA4C7811B}" dt="2025-04-22T05:55:46.168" v="314" actId="20577"/>
        <pc:sldMkLst>
          <pc:docMk/>
          <pc:sldMk cId="555139895" sldId="680"/>
        </pc:sldMkLst>
        <pc:spChg chg="mod">
          <ac:chgData name="BALNE PRAJEETH REDDY" userId="S::23b81a0592@cvr.ac.in::b6f71573-235e-4ba9-86ba-46a4e49d0ec6" providerId="AD" clId="Web-{DCDEE575-7CB4-9321-624C-1C7FA4C7811B}" dt="2025-04-22T05:55:46.168" v="314" actId="20577"/>
          <ac:spMkLst>
            <pc:docMk/>
            <pc:sldMk cId="555139895" sldId="680"/>
            <ac:spMk id="3" creationId="{BCFDC6C5-DD66-5570-08D2-D115A7D9F233}"/>
          </ac:spMkLst>
        </pc:spChg>
      </pc:sldChg>
      <pc:sldChg chg="modSp">
        <pc:chgData name="BALNE PRAJEETH REDDY" userId="S::23b81a0592@cvr.ac.in::b6f71573-235e-4ba9-86ba-46a4e49d0ec6" providerId="AD" clId="Web-{DCDEE575-7CB4-9321-624C-1C7FA4C7811B}" dt="2025-04-22T05:49:54.435" v="256" actId="20577"/>
        <pc:sldMkLst>
          <pc:docMk/>
          <pc:sldMk cId="3008174087" sldId="681"/>
        </pc:sldMkLst>
        <pc:spChg chg="mod">
          <ac:chgData name="BALNE PRAJEETH REDDY" userId="S::23b81a0592@cvr.ac.in::b6f71573-235e-4ba9-86ba-46a4e49d0ec6" providerId="AD" clId="Web-{DCDEE575-7CB4-9321-624C-1C7FA4C7811B}" dt="2025-04-22T05:49:54.435" v="256" actId="20577"/>
          <ac:spMkLst>
            <pc:docMk/>
            <pc:sldMk cId="3008174087" sldId="681"/>
            <ac:spMk id="3" creationId="{30425528-CEBD-B7FC-2004-C7F97452DCA5}"/>
          </ac:spMkLst>
        </pc:spChg>
      </pc:sldChg>
      <pc:sldChg chg="modSp">
        <pc:chgData name="BALNE PRAJEETH REDDY" userId="S::23b81a0592@cvr.ac.in::b6f71573-235e-4ba9-86ba-46a4e49d0ec6" providerId="AD" clId="Web-{DCDEE575-7CB4-9321-624C-1C7FA4C7811B}" dt="2025-04-22T05:50:11.873" v="266" actId="20577"/>
        <pc:sldMkLst>
          <pc:docMk/>
          <pc:sldMk cId="159097277" sldId="682"/>
        </pc:sldMkLst>
        <pc:spChg chg="mod">
          <ac:chgData name="BALNE PRAJEETH REDDY" userId="S::23b81a0592@cvr.ac.in::b6f71573-235e-4ba9-86ba-46a4e49d0ec6" providerId="AD" clId="Web-{DCDEE575-7CB4-9321-624C-1C7FA4C7811B}" dt="2025-04-22T05:50:11.873" v="266" actId="20577"/>
          <ac:spMkLst>
            <pc:docMk/>
            <pc:sldMk cId="159097277" sldId="682"/>
            <ac:spMk id="3" creationId="{AC585DE7-63AB-243C-F538-93958AF0EB07}"/>
          </ac:spMkLst>
        </pc:spChg>
      </pc:sldChg>
      <pc:sldChg chg="modSp">
        <pc:chgData name="BALNE PRAJEETH REDDY" userId="S::23b81a0592@cvr.ac.in::b6f71573-235e-4ba9-86ba-46a4e49d0ec6" providerId="AD" clId="Web-{DCDEE575-7CB4-9321-624C-1C7FA4C7811B}" dt="2025-04-22T05:51:31.407" v="288" actId="20577"/>
        <pc:sldMkLst>
          <pc:docMk/>
          <pc:sldMk cId="1231638529" sldId="683"/>
        </pc:sldMkLst>
        <pc:spChg chg="mod">
          <ac:chgData name="BALNE PRAJEETH REDDY" userId="S::23b81a0592@cvr.ac.in::b6f71573-235e-4ba9-86ba-46a4e49d0ec6" providerId="AD" clId="Web-{DCDEE575-7CB4-9321-624C-1C7FA4C7811B}" dt="2025-04-22T05:51:31.407" v="288" actId="20577"/>
          <ac:spMkLst>
            <pc:docMk/>
            <pc:sldMk cId="1231638529" sldId="683"/>
            <ac:spMk id="3" creationId="{ABD01038-92D8-4DCC-9A84-54AB53A72040}"/>
          </ac:spMkLst>
        </pc:spChg>
      </pc:sldChg>
      <pc:sldChg chg="del">
        <pc:chgData name="BALNE PRAJEETH REDDY" userId="S::23b81a0592@cvr.ac.in::b6f71573-235e-4ba9-86ba-46a4e49d0ec6" providerId="AD" clId="Web-{DCDEE575-7CB4-9321-624C-1C7FA4C7811B}" dt="2025-04-22T05:51:53.268" v="289"/>
        <pc:sldMkLst>
          <pc:docMk/>
          <pc:sldMk cId="894482543" sldId="684"/>
        </pc:sldMkLst>
      </pc:sldChg>
      <pc:sldChg chg="modSp">
        <pc:chgData name="BALNE PRAJEETH REDDY" userId="S::23b81a0592@cvr.ac.in::b6f71573-235e-4ba9-86ba-46a4e49d0ec6" providerId="AD" clId="Web-{DCDEE575-7CB4-9321-624C-1C7FA4C7811B}" dt="2025-04-22T05:57:54.610" v="327" actId="20577"/>
        <pc:sldMkLst>
          <pc:docMk/>
          <pc:sldMk cId="3226778711" sldId="685"/>
        </pc:sldMkLst>
        <pc:spChg chg="mod">
          <ac:chgData name="BALNE PRAJEETH REDDY" userId="S::23b81a0592@cvr.ac.in::b6f71573-235e-4ba9-86ba-46a4e49d0ec6" providerId="AD" clId="Web-{DCDEE575-7CB4-9321-624C-1C7FA4C7811B}" dt="2025-04-22T05:57:54.610" v="327" actId="20577"/>
          <ac:spMkLst>
            <pc:docMk/>
            <pc:sldMk cId="3226778711" sldId="685"/>
            <ac:spMk id="3" creationId="{D8A5E4B0-FB16-2970-B912-B32DD800F67F}"/>
          </ac:spMkLst>
        </pc:spChg>
      </pc:sldChg>
      <pc:sldChg chg="modSp">
        <pc:chgData name="BALNE PRAJEETH REDDY" userId="S::23b81a0592@cvr.ac.in::b6f71573-235e-4ba9-86ba-46a4e49d0ec6" providerId="AD" clId="Web-{DCDEE575-7CB4-9321-624C-1C7FA4C7811B}" dt="2025-04-22T06:13:02.350" v="365" actId="20577"/>
        <pc:sldMkLst>
          <pc:docMk/>
          <pc:sldMk cId="3210620368" sldId="686"/>
        </pc:sldMkLst>
        <pc:spChg chg="mod">
          <ac:chgData name="BALNE PRAJEETH REDDY" userId="S::23b81a0592@cvr.ac.in::b6f71573-235e-4ba9-86ba-46a4e49d0ec6" providerId="AD" clId="Web-{DCDEE575-7CB4-9321-624C-1C7FA4C7811B}" dt="2025-04-22T06:13:02.350" v="365" actId="20577"/>
          <ac:spMkLst>
            <pc:docMk/>
            <pc:sldMk cId="3210620368" sldId="686"/>
            <ac:spMk id="3" creationId="{E96B2A84-6364-5B6E-00B9-958D64F75B48}"/>
          </ac:spMkLst>
        </pc:spChg>
      </pc:sldChg>
      <pc:sldChg chg="modSp add replId">
        <pc:chgData name="BALNE PRAJEETH REDDY" userId="S::23b81a0592@cvr.ac.in::b6f71573-235e-4ba9-86ba-46a4e49d0ec6" providerId="AD" clId="Web-{DCDEE575-7CB4-9321-624C-1C7FA4C7811B}" dt="2025-04-22T06:17:39.533" v="437" actId="20577"/>
        <pc:sldMkLst>
          <pc:docMk/>
          <pc:sldMk cId="2108306564" sldId="687"/>
        </pc:sldMkLst>
        <pc:spChg chg="mod">
          <ac:chgData name="BALNE PRAJEETH REDDY" userId="S::23b81a0592@cvr.ac.in::b6f71573-235e-4ba9-86ba-46a4e49d0ec6" providerId="AD" clId="Web-{DCDEE575-7CB4-9321-624C-1C7FA4C7811B}" dt="2025-04-22T06:17:39.533" v="437" actId="20577"/>
          <ac:spMkLst>
            <pc:docMk/>
            <pc:sldMk cId="2108306564" sldId="687"/>
            <ac:spMk id="3" creationId="{D64456BA-0F8E-F086-88F0-D0EA99F37419}"/>
          </ac:spMkLst>
        </pc:spChg>
      </pc:sldChg>
      <pc:sldChg chg="new del">
        <pc:chgData name="BALNE PRAJEETH REDDY" userId="S::23b81a0592@cvr.ac.in::b6f71573-235e-4ba9-86ba-46a4e49d0ec6" providerId="AD" clId="Web-{DCDEE575-7CB4-9321-624C-1C7FA4C7811B}" dt="2025-04-22T05:35:38.775" v="164"/>
        <pc:sldMkLst>
          <pc:docMk/>
          <pc:sldMk cId="3091301272" sldId="687"/>
        </pc:sldMkLst>
      </pc:sldChg>
      <pc:sldChg chg="modSp add replId">
        <pc:chgData name="BALNE PRAJEETH REDDY" userId="S::23b81a0592@cvr.ac.in::b6f71573-235e-4ba9-86ba-46a4e49d0ec6" providerId="AD" clId="Web-{DCDEE575-7CB4-9321-624C-1C7FA4C7811B}" dt="2025-04-22T06:12:41.474" v="354" actId="20577"/>
        <pc:sldMkLst>
          <pc:docMk/>
          <pc:sldMk cId="921133509" sldId="688"/>
        </pc:sldMkLst>
        <pc:spChg chg="mod">
          <ac:chgData name="BALNE PRAJEETH REDDY" userId="S::23b81a0592@cvr.ac.in::b6f71573-235e-4ba9-86ba-46a4e49d0ec6" providerId="AD" clId="Web-{DCDEE575-7CB4-9321-624C-1C7FA4C7811B}" dt="2025-04-22T06:12:41.474" v="354" actId="20577"/>
          <ac:spMkLst>
            <pc:docMk/>
            <pc:sldMk cId="921133509" sldId="688"/>
            <ac:spMk id="3" creationId="{89786DC5-750D-9E55-A3B3-DC25952C822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CE6D7-5E99-4ABB-88DA-BC41220AEDA8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ED807-7D0C-450A-9CA7-F80E1882B3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65EEB3-0FA8-4B98-B76E-1DB04380871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F95B-1693-4AE2-A07E-FBE40E10C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B60AE-CDFB-4327-BE60-C4C08DCE2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6A012-34DF-47E5-BBA1-4F8C5B8C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071F-7FD0-4C6A-B842-D0A16E316060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F4D11-357F-463C-893B-345156C9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 B.Tech (CSE) - Major Project Presentation Review-2,  CSE Dept, CVR college of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D0D47-60C2-4523-B9A7-77725798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3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05B6-817E-40EB-8C0C-B8DF6EBD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9B23B-F06D-4B5D-A7F2-5E02045F9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F08A9-7AC9-4FCC-A870-0AC6B56C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6E1-34C5-4313-AF79-C77137931D59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A59DE-51F5-493C-B811-AAA4C93E5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 B.Tech (CSE) - Major Project Presentation Review-2,  CSE Dept, CVR college of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08A70-F010-4830-96D8-AB800DE5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9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84A3C-DC73-4E0B-9437-EDDC6CAFD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2F81C-0896-4521-82B3-1AA53DA5F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7BBA5-ACBE-4913-81F6-0312DCF4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E74-4868-49EB-8918-62110231E328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10792-CE0A-44F4-A7C9-5641062A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 B.Tech (CSE) - Major Project Presentation Review-2,  CSE Dept, CVR college of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BA3C5-D16A-4A4B-B17C-DD6F0836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56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2BE9-2B52-45AC-82A7-55604DCB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91B7F-E54C-4DD1-951A-CCC76C629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D26D9-CAE3-4139-976D-07EC6FDE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8048-F9B1-435E-AB13-DD691AA46A45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7E4DF-9B9B-41BD-B0BD-081B91C3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 B.Tech (CSE) - Major Project Presentation Review-2,  CSE Dept, CVR college of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93248-D432-49DA-A019-A396A1EF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8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C4D4-17F5-499D-8FB3-C4DB25E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82E23-D41B-430F-AE99-37998A953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8664E-D076-4899-8320-6E1A3AA4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3E1A-391E-43C9-A4EC-EFA7B8CEB6F4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875EA-73ED-44A0-9DC9-FA3FF0BF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 B.Tech (CSE) - Major Project Presentation Review-2,  CSE Dept, CVR college of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E635D-B15B-42B5-A3F9-39B1047A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9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C21B-05F6-4D07-AA06-E31E52B8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B54F5-9006-48CE-AD4F-AA762C811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66CB1-F025-4A8A-873D-D123FDC2A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CCF42-1D1D-4AE5-8FD0-05EE41F6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6AD1-EADA-4A3D-B54F-8ACF46A2634C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D66CF-9275-4AE5-8868-463B949D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 B.Tech (CSE) - Major Project Presentation Review-2,  CSE Dept, CVR college of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D1110-C181-4117-BA5E-DE2BDBFF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5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7A2E-2A18-4F15-9FAC-E7300700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88B15-2D47-4187-B3E6-6F320B9F4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40372-C5B5-4E61-A73B-1E564C176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04476-143D-4FB0-96A0-069676BDA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FCCB14-1A47-4F95-B6EB-BBE3CD1D4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8E660-95B7-48D6-9F1A-0CE15B99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CA48-C89A-4E05-BB58-DAAFC3601074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8CC21-421A-4ECA-A917-1CFCEFA3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 B.Tech (CSE) - Major Project Presentation Review-2,  CSE Dept, CVR college of Engineering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C90001-AE4E-4E48-9ED8-4CEDC27E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6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868C-10DA-44B2-8CB1-BAAA2EBE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5265E-448D-4AFA-BA3D-3E31D166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DFFB-D4CF-4BFF-8A48-EAA417282E2C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08416-6A8B-48FC-8D9B-B7435D25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 B.Tech (CSE) - Major Project Presentation Review-2,  CSE Dept, CVR college of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FD64E-3E5F-402A-BC77-F312B12C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8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5EDB8-6014-4902-BECB-B10B631E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88B2-71FA-4761-9C46-8DFB06F75ABA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FEC18-93AB-46A1-9253-1B86B28C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 B.Tech (CSE) - Major Project Presentation Review-2,  CSE Dept, CVR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B2CEA-30CE-4B7F-9987-61B9749C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9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CC7A-3BCB-475D-A703-29E1FE21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43F7-4722-4170-8802-6AA30C52B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16915-BAB0-48F9-871D-5FA58033B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A4C9A-5B0A-4080-AE7D-9ACF2554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FA31-C5E3-4C03-9742-8B6C1CE56934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D050F-2CFC-47EE-B8A0-319B7E16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 B.Tech (CSE) - Major Project Presentation Review-2,  CSE Dept, CVR college of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58C2E-CAFE-4E4C-98E1-109B379F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8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52EE-00C1-497B-954E-28D83A96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D7808-AA9B-4B9E-A0A1-C960A1A5C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BF52-AD23-4EBF-8FDF-056C81DAA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518DB-5D4A-4B64-9F71-25F5A592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E62D-14BA-4223-96FE-7D8C6A9C99FB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C6977-5CA0-4B60-A73F-71FBD281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 B.Tech (CSE) - Major Project Presentation Review-2,  CSE Dept, CVR college of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C3AA1-AFD3-4EFA-BF2F-D2E7FDBB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5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68F5E-17F6-492F-9896-16A9C474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4C9DA-2006-4C90-9F97-09D94A6DB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1E689-17CC-41A4-BC01-3A3874C43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101E2-3F35-4CB0-A6DC-AEB2F5A71D0B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5B6C8-DEBC-4A8F-BEA1-D091DC3F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IV B.Tech (CSE) - Major Project Presentation Review-2,  CSE Dept, CVR college of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1CA2C-B174-43FA-80DC-D4B1B41E9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2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7623" y="24549"/>
            <a:ext cx="10720873" cy="1147837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endParaRPr lang="en-US" sz="2800" dirty="0">
              <a:ea typeface="Calibri Light"/>
              <a:cs typeface="Calibri Light"/>
            </a:endParaRPr>
          </a:p>
          <a:p>
            <a:r>
              <a:rPr lang="en-US" sz="2000" b="1" dirty="0" err="1">
                <a:latin typeface="Times New Roman"/>
                <a:ea typeface="Calibri Light"/>
                <a:cs typeface="Calibri Light"/>
              </a:rPr>
              <a:t>TasteTrove</a:t>
            </a:r>
            <a:r>
              <a:rPr lang="en-US" sz="2000" b="1" dirty="0">
                <a:latin typeface="Times New Roman"/>
                <a:ea typeface="Calibri Light"/>
                <a:cs typeface="Calibri Light"/>
              </a:rPr>
              <a:t>: A Web-Based Application For Finding Everyday Meals With Taste And Nutrition.</a:t>
            </a:r>
            <a:endParaRPr lang="en-US" sz="2000" b="1">
              <a:latin typeface="Times New Roman"/>
              <a:ea typeface="Calibri Light" panose="020F0302020204030204"/>
              <a:cs typeface="Calibri Light" panose="020F0302020204030204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5" name="TextBox 5"/>
          <p:cNvSpPr txBox="1">
            <a:spLocks noChangeArrowheads="1"/>
          </p:cNvSpPr>
          <p:nvPr/>
        </p:nvSpPr>
        <p:spPr bwMode="auto">
          <a:xfrm>
            <a:off x="1758791" y="2591822"/>
            <a:ext cx="8252024" cy="2287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b="1" dirty="0">
                <a:solidFill>
                  <a:srgbClr val="9C0400"/>
                </a:solidFill>
                <a:latin typeface="Times New Roman"/>
                <a:cs typeface="Times New Roman"/>
              </a:rPr>
              <a:t> M.DILEEP KRISHNA-23B81A0576</a:t>
            </a:r>
            <a:endParaRPr lang="en-US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b="1" dirty="0">
                <a:solidFill>
                  <a:srgbClr val="9C0400"/>
                </a:solidFill>
                <a:latin typeface="Times New Roman"/>
                <a:cs typeface="Times New Roman"/>
              </a:rPr>
              <a:t>B.NIHAN REDDY-23B81A0589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r>
              <a:rPr lang="en-US" b="1" dirty="0">
                <a:solidFill>
                  <a:srgbClr val="9C0400"/>
                </a:solidFill>
                <a:latin typeface="Times New Roman"/>
                <a:cs typeface="Times New Roman"/>
              </a:rPr>
              <a:t>B.PRAJEETH REDDY-23B81A0592</a:t>
            </a:r>
            <a:endParaRPr lang="en-US" b="1" dirty="0">
              <a:solidFill>
                <a:srgbClr val="9C04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solidFill>
                <a:srgbClr val="9C0400"/>
              </a:solidFill>
              <a:latin typeface="Times New Roman"/>
              <a:cs typeface="Times New Roman"/>
            </a:endParaRPr>
          </a:p>
          <a:p>
            <a:pPr algn="ctr" eaLnBrk="1" hangingPunct="1"/>
            <a:r>
              <a:rPr lang="en-US" b="1" dirty="0" err="1">
                <a:solidFill>
                  <a:srgbClr val="9C0400"/>
                </a:solidFill>
                <a:latin typeface="Times New Roman"/>
                <a:cs typeface="Times New Roman"/>
              </a:rPr>
              <a:t>Section:B</a:t>
            </a:r>
            <a:endParaRPr lang="en-US" b="1" dirty="0">
              <a:solidFill>
                <a:srgbClr val="9C04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b="1" dirty="0">
                <a:solidFill>
                  <a:srgbClr val="9C0400"/>
                </a:solidFill>
                <a:latin typeface="Times New Roman"/>
                <a:cs typeface="Times New Roman"/>
              </a:rPr>
              <a:t>Batch No:9</a:t>
            </a:r>
            <a:endParaRPr lang="en-US" b="1" dirty="0">
              <a:solidFill>
                <a:srgbClr val="9C04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b="1" err="1">
                <a:solidFill>
                  <a:srgbClr val="9C0400"/>
                </a:solidFill>
                <a:latin typeface="Times New Roman"/>
                <a:cs typeface="Times New Roman"/>
              </a:rPr>
              <a:t>Dept:CSE</a:t>
            </a:r>
            <a:endParaRPr lang="en-US" b="1" err="1">
              <a:solidFill>
                <a:srgbClr val="9C04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b="1" dirty="0">
                <a:solidFill>
                  <a:srgbClr val="9C0400"/>
                </a:solidFill>
                <a:latin typeface="Times New Roman" pitchFamily="18" charset="0"/>
                <a:cs typeface="Times New Roman" pitchFamily="18" charset="0"/>
              </a:rPr>
              <a:t>CVR College of Engineering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6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47DF5C-FB21-4444-BFC9-EEAFB5E6E7A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86985" y="1505345"/>
            <a:ext cx="86106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Real -Time/Field-Based Research Project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Review-2 Presentation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8" name="TextBox 9"/>
          <p:cNvSpPr txBox="1">
            <a:spLocks noChangeArrowheads="1"/>
          </p:cNvSpPr>
          <p:nvPr/>
        </p:nvSpPr>
        <p:spPr bwMode="auto">
          <a:xfrm>
            <a:off x="5600700" y="2220872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by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2715E3-AE6C-2BF6-9B89-FA83E2D7C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03" y="97120"/>
            <a:ext cx="946903" cy="94690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9DEE1-5456-C719-C893-96EB626E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6963"/>
            <a:ext cx="4114800" cy="665732"/>
          </a:xfrm>
        </p:spPr>
        <p:txBody>
          <a:bodyPr/>
          <a:lstStyle/>
          <a:p>
            <a:r>
              <a:rPr lang="en-US" dirty="0"/>
              <a:t>II </a:t>
            </a:r>
            <a:r>
              <a:rPr lang="en-US" dirty="0" err="1"/>
              <a:t>B.Tech</a:t>
            </a:r>
            <a:r>
              <a:rPr lang="en-US" dirty="0"/>
              <a:t> (CSE) -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/>
              <a:t>Real -Time/Field-Based Research Project  Presentation Review-2,</a:t>
            </a:r>
          </a:p>
          <a:p>
            <a:r>
              <a:rPr lang="en-US" dirty="0"/>
              <a:t> CSE Dept, CVR college of Engineering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73A83-C597-F0CB-0106-EB1127C68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AA0CC-70E5-7726-823D-3BB5E6D77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45" y="110518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1800" dirty="0">
                <a:latin typeface="Times New Roman"/>
                <a:ea typeface="+mn-lt"/>
                <a:cs typeface="+mn-lt"/>
              </a:rPr>
              <a:t>Class Diagram</a:t>
            </a:r>
            <a:endParaRPr lang="en-IN" sz="1800" dirty="0">
              <a:latin typeface="Times New Roman"/>
              <a:cs typeface="Times New Roman"/>
            </a:endParaRPr>
          </a:p>
          <a:p>
            <a:endParaRPr lang="en-IN" sz="1800" dirty="0">
              <a:latin typeface="Times New Roman"/>
              <a:ea typeface="Calibri"/>
              <a:cs typeface="Calibri"/>
            </a:endParaRPr>
          </a:p>
          <a:p>
            <a:endParaRPr lang="en-IN" dirty="0">
              <a:ea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A26FB-732A-B48F-E3D6-0256A51A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BB4BF51-34F7-E883-D286-C31D9FEC962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ctr">
              <a:lnSpc>
                <a:spcPct val="150000"/>
              </a:lnSpc>
              <a:buClr>
                <a:srgbClr val="9C0400"/>
              </a:buClr>
              <a:buSzPct val="150000"/>
              <a:buNone/>
            </a:pP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2.System design</a:t>
            </a:r>
          </a:p>
        </p:txBody>
      </p:sp>
      <p:pic>
        <p:nvPicPr>
          <p:cNvPr id="2" name="Picture 1" descr="A diagram of a software&#10;&#10;AI-generated content may be incorrect.">
            <a:extLst>
              <a:ext uri="{FF2B5EF4-FFF2-40B4-BE49-F238E27FC236}">
                <a16:creationId xmlns:a16="http://schemas.microsoft.com/office/drawing/2014/main" id="{2EA395CD-AAF6-987B-EB6B-8EBBA823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340" y="1605416"/>
            <a:ext cx="9636811" cy="4351338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91E1303-53B3-C17F-5184-86C8FD05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6963"/>
            <a:ext cx="4114800" cy="665732"/>
          </a:xfrm>
        </p:spPr>
        <p:txBody>
          <a:bodyPr/>
          <a:lstStyle/>
          <a:p>
            <a:r>
              <a:rPr lang="en-US" dirty="0"/>
              <a:t>II </a:t>
            </a:r>
            <a:r>
              <a:rPr lang="en-US" dirty="0" err="1"/>
              <a:t>B.Tech</a:t>
            </a:r>
            <a:r>
              <a:rPr lang="en-US" dirty="0"/>
              <a:t> (CSE) -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/>
              <a:t>Real -Time/Field-Based Research Project  Presentation Review-2,</a:t>
            </a:r>
          </a:p>
          <a:p>
            <a:r>
              <a:rPr lang="en-US" dirty="0"/>
              <a:t> CSE Dept, CVR college of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7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C4A3B-A4FD-FFAC-033B-ED06DB888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A4FF-E3C6-F3D2-2F24-98976970D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45" y="110518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IN" sz="1800" dirty="0">
                <a:latin typeface="Times New Roman"/>
                <a:ea typeface="+mn-lt"/>
                <a:cs typeface="+mn-lt"/>
              </a:rPr>
              <a:t>Sequence Diagram</a:t>
            </a:r>
            <a:endParaRPr lang="en-IN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18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IN" sz="1800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endParaRPr lang="en-IN" dirty="0">
              <a:ea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80A7C-9092-A1E6-2693-4EF89E6F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F17A266-EC6A-B240-AE1C-5CBE175C5D8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ctr">
              <a:lnSpc>
                <a:spcPct val="150000"/>
              </a:lnSpc>
              <a:buClr>
                <a:srgbClr val="9C0400"/>
              </a:buClr>
              <a:buSzPct val="150000"/>
              <a:buNone/>
            </a:pP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2.System design</a:t>
            </a: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22999DD-32E3-0956-533F-39D51DB52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80" y="1504876"/>
            <a:ext cx="9013724" cy="4608286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C850F3E-1900-5643-0BC1-9A7AEA8A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6963"/>
            <a:ext cx="4114800" cy="665732"/>
          </a:xfrm>
        </p:spPr>
        <p:txBody>
          <a:bodyPr/>
          <a:lstStyle/>
          <a:p>
            <a:r>
              <a:rPr lang="en-US" dirty="0"/>
              <a:t>II </a:t>
            </a:r>
            <a:r>
              <a:rPr lang="en-US" dirty="0" err="1"/>
              <a:t>B.Tech</a:t>
            </a:r>
            <a:r>
              <a:rPr lang="en-US" dirty="0"/>
              <a:t> (CSE) -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/>
              <a:t>Real -Time/Field-Based Research Project  Presentation Review-2,</a:t>
            </a:r>
          </a:p>
          <a:p>
            <a:r>
              <a:rPr lang="en-US" dirty="0"/>
              <a:t> CSE Dept, CVR college of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89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ED0AA-9AC9-A8A7-5313-2C974DF09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85DE7-63AB-243C-F538-93958AF0E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45" y="125758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/>
                <a:ea typeface="+mn-lt"/>
                <a:cs typeface="+mn-lt"/>
              </a:rPr>
              <a:t>3.1 Guest Mode:</a:t>
            </a:r>
            <a:endParaRPr lang="en-IN" sz="2000" dirty="0">
              <a:latin typeface="Times New Roman"/>
              <a:ea typeface="+mn-lt"/>
              <a:cs typeface="+mn-lt"/>
            </a:endParaRPr>
          </a:p>
          <a:p>
            <a:r>
              <a:rPr lang="en-IN" sz="1800" dirty="0">
                <a:latin typeface="Times New Roman"/>
                <a:ea typeface="+mn-lt"/>
                <a:cs typeface="+mn-lt"/>
              </a:rPr>
              <a:t>Users can access the site without logging in.</a:t>
            </a:r>
          </a:p>
          <a:p>
            <a:pPr marL="0" indent="0">
              <a:buNone/>
            </a:pPr>
            <a:endParaRPr lang="en-IN" sz="1800" dirty="0">
              <a:latin typeface="Times New Roman"/>
              <a:ea typeface="+mn-lt"/>
              <a:cs typeface="+mn-lt"/>
            </a:endParaRPr>
          </a:p>
          <a:p>
            <a:r>
              <a:rPr lang="en-IN" sz="1800" dirty="0">
                <a:latin typeface="Times New Roman"/>
                <a:ea typeface="+mn-lt"/>
                <a:cs typeface="+mn-lt"/>
              </a:rPr>
              <a:t>They can browse, search, and filter recipes easily.</a:t>
            </a:r>
          </a:p>
          <a:p>
            <a:pPr marL="0" indent="0">
              <a:buNone/>
            </a:pPr>
            <a:endParaRPr lang="en-IN" sz="1800" dirty="0">
              <a:latin typeface="Times New Roman"/>
              <a:ea typeface="+mn-lt"/>
              <a:cs typeface="+mn-lt"/>
            </a:endParaRPr>
          </a:p>
          <a:p>
            <a:r>
              <a:rPr lang="en-IN" sz="1800" dirty="0">
                <a:latin typeface="Times New Roman"/>
                <a:ea typeface="+mn-lt"/>
                <a:cs typeface="+mn-lt"/>
              </a:rPr>
              <a:t>Full recipe details, including ingredients and instructions, are visible.</a:t>
            </a:r>
            <a:endParaRPr lang="en-IN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1800" dirty="0">
              <a:latin typeface="Times New Roman"/>
              <a:ea typeface="+mn-lt"/>
              <a:cs typeface="+mn-lt"/>
            </a:endParaRPr>
          </a:p>
          <a:p>
            <a:r>
              <a:rPr lang="en-IN" sz="1800" dirty="0">
                <a:latin typeface="Times New Roman"/>
                <a:ea typeface="+mn-lt"/>
                <a:cs typeface="+mn-lt"/>
              </a:rPr>
              <a:t>Interactive features like the cooking timer and recipe submission are restricted.</a:t>
            </a:r>
          </a:p>
          <a:p>
            <a:pPr marL="0" indent="0">
              <a:buNone/>
            </a:pPr>
            <a:endParaRPr lang="en-IN" sz="1800" dirty="0">
              <a:latin typeface="Times New Roman"/>
              <a:ea typeface="+mn-lt"/>
              <a:cs typeface="+mn-lt"/>
            </a:endParaRPr>
          </a:p>
          <a:p>
            <a:r>
              <a:rPr lang="en-IN" sz="1800" dirty="0">
                <a:latin typeface="Times New Roman"/>
                <a:ea typeface="+mn-lt"/>
                <a:cs typeface="+mn-lt"/>
              </a:rPr>
              <a:t>If they try accessing these features, they're prompted to log in.</a:t>
            </a:r>
            <a:endParaRPr lang="en-IN" dirty="0">
              <a:latin typeface="Times New Roman"/>
            </a:endParaRPr>
          </a:p>
          <a:p>
            <a:pPr marL="0" indent="0">
              <a:buNone/>
            </a:pPr>
            <a:endParaRPr lang="en-IN" sz="1800" b="1" dirty="0">
              <a:latin typeface="Times New Roman"/>
              <a:ea typeface="Calibri"/>
              <a:cs typeface="Calibri"/>
            </a:endParaRPr>
          </a:p>
          <a:p>
            <a:endParaRPr lang="en-IN" dirty="0">
              <a:ea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03688-27B5-C1A5-0C43-3AA5C8C9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DF3545D-47B4-B55D-2868-3DD31085913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buClr>
                <a:srgbClr val="9C0400"/>
              </a:buClr>
              <a:buSzPct val="150000"/>
            </a:pP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3. Implementation – Module description</a:t>
            </a:r>
          </a:p>
          <a:p>
            <a:pPr marL="0" indent="0" algn="ctr">
              <a:lnSpc>
                <a:spcPct val="150000"/>
              </a:lnSpc>
              <a:buClr>
                <a:srgbClr val="9C0400"/>
              </a:buClr>
              <a:buSzPct val="150000"/>
              <a:buNone/>
            </a:pP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2230FFA7-1EBF-F364-B955-9CA8B358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6963"/>
            <a:ext cx="4114800" cy="665732"/>
          </a:xfrm>
        </p:spPr>
        <p:txBody>
          <a:bodyPr/>
          <a:lstStyle/>
          <a:p>
            <a:r>
              <a:rPr lang="en-US" dirty="0"/>
              <a:t>II </a:t>
            </a:r>
            <a:r>
              <a:rPr lang="en-US" dirty="0" err="1"/>
              <a:t>B.Tech</a:t>
            </a:r>
            <a:r>
              <a:rPr lang="en-US" dirty="0"/>
              <a:t> (CSE) -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/>
              <a:t>Real -Time/Field-Based Research Project  Presentation Review-2,</a:t>
            </a:r>
          </a:p>
          <a:p>
            <a:r>
              <a:rPr lang="en-US" dirty="0"/>
              <a:t> CSE Dept, CVR college of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7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1038-92D8-4DCC-9A84-54AB53A72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45" y="125758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/>
                <a:cs typeface="Times New Roman"/>
              </a:rPr>
              <a:t>3.2User Mode:</a:t>
            </a:r>
            <a:endParaRPr lang="en-IN" sz="2000" dirty="0">
              <a:latin typeface="Times New Roman"/>
              <a:ea typeface="Calibri" panose="020F0502020204030204"/>
              <a:cs typeface="Times New Roman"/>
            </a:endParaRPr>
          </a:p>
          <a:p>
            <a:r>
              <a:rPr lang="en-IN" sz="1800" dirty="0">
                <a:latin typeface="Times New Roman"/>
                <a:ea typeface="+mn-lt"/>
                <a:cs typeface="+mn-lt"/>
              </a:rPr>
              <a:t>Registered users can log in with email verification.</a:t>
            </a:r>
            <a:endParaRPr lang="en-IN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1800" dirty="0">
              <a:latin typeface="Times New Roman"/>
              <a:ea typeface="+mn-lt"/>
              <a:cs typeface="+mn-lt"/>
            </a:endParaRPr>
          </a:p>
          <a:p>
            <a:r>
              <a:rPr lang="en-IN" sz="1800" dirty="0">
                <a:latin typeface="Times New Roman"/>
                <a:ea typeface="+mn-lt"/>
                <a:cs typeface="+mn-lt"/>
              </a:rPr>
              <a:t>They can access all guest features plus add new recipes.</a:t>
            </a:r>
            <a:endParaRPr lang="en-IN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1800" dirty="0">
              <a:latin typeface="Times New Roman"/>
              <a:ea typeface="+mn-lt"/>
              <a:cs typeface="+mn-lt"/>
            </a:endParaRPr>
          </a:p>
          <a:p>
            <a:r>
              <a:rPr lang="en-IN" sz="1800" dirty="0">
                <a:latin typeface="Times New Roman"/>
                <a:ea typeface="+mn-lt"/>
                <a:cs typeface="+mn-lt"/>
              </a:rPr>
              <a:t>An interactive cooking timer is available for step-by-step cooking.</a:t>
            </a:r>
            <a:endParaRPr lang="en-IN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1800" dirty="0">
              <a:latin typeface="Times New Roman"/>
              <a:ea typeface="+mn-lt"/>
              <a:cs typeface="+mn-lt"/>
            </a:endParaRPr>
          </a:p>
          <a:p>
            <a:r>
              <a:rPr lang="en-IN" sz="1800" dirty="0">
                <a:latin typeface="Times New Roman"/>
                <a:ea typeface="+mn-lt"/>
                <a:cs typeface="+mn-lt"/>
              </a:rPr>
              <a:t>Users can manage their submitted recipes and receive real-time feedback.</a:t>
            </a:r>
            <a:endParaRPr lang="en-IN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1800" dirty="0">
              <a:latin typeface="Times New Roman"/>
              <a:ea typeface="+mn-lt"/>
              <a:cs typeface="+mn-lt"/>
            </a:endParaRPr>
          </a:p>
          <a:p>
            <a:r>
              <a:rPr lang="en-IN" sz="1800" dirty="0">
                <a:latin typeface="Times New Roman"/>
                <a:ea typeface="+mn-lt"/>
                <a:cs typeface="+mn-lt"/>
              </a:rPr>
              <a:t>This mode provides a more personalized and engaging cooking experience.</a:t>
            </a:r>
            <a:endParaRPr lang="en-IN" sz="1800" dirty="0">
              <a:latin typeface="Times New Roman"/>
              <a:cs typeface="Times New Roman"/>
            </a:endParaRPr>
          </a:p>
          <a:p>
            <a:endParaRPr lang="en-IN" dirty="0">
              <a:ea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5C7F1-BDAF-4961-B8D8-5F822316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069AD7A-AF22-B6D8-483A-D1B5F29CC51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buClr>
                <a:srgbClr val="9C0400"/>
              </a:buClr>
              <a:buSzPct val="150000"/>
            </a:pP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3. Implementation – Module description</a:t>
            </a:r>
          </a:p>
          <a:p>
            <a:pPr marL="0" indent="0" algn="ctr">
              <a:lnSpc>
                <a:spcPct val="150000"/>
              </a:lnSpc>
              <a:buClr>
                <a:srgbClr val="9C0400"/>
              </a:buClr>
              <a:buSzPct val="150000"/>
              <a:buNone/>
            </a:pP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8EC8FA6B-D2E5-B76D-2534-B766D3F8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6963"/>
            <a:ext cx="4114800" cy="665732"/>
          </a:xfrm>
        </p:spPr>
        <p:txBody>
          <a:bodyPr/>
          <a:lstStyle/>
          <a:p>
            <a:r>
              <a:rPr lang="en-US" dirty="0"/>
              <a:t>II </a:t>
            </a:r>
            <a:r>
              <a:rPr lang="en-US" dirty="0" err="1"/>
              <a:t>B.Tech</a:t>
            </a:r>
            <a:r>
              <a:rPr lang="en-US" dirty="0"/>
              <a:t> (CSE) -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/>
              <a:t>Real -Time/Field-Based Research Project  Presentation Review-2,</a:t>
            </a:r>
          </a:p>
          <a:p>
            <a:r>
              <a:rPr lang="en-US" dirty="0"/>
              <a:t> CSE Dept, CVR college of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38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5E4B0-FB16-2970-B912-B32DD800F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45" y="125758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1800" dirty="0">
                <a:latin typeface="Times New Roman"/>
                <a:ea typeface="+mn-lt"/>
                <a:cs typeface="+mn-lt"/>
              </a:rPr>
              <a:t>Seamless browsing experience for users.</a:t>
            </a:r>
          </a:p>
          <a:p>
            <a:endParaRPr lang="en-IN" sz="1800" dirty="0">
              <a:latin typeface="Times New Roman"/>
              <a:ea typeface="+mn-lt"/>
              <a:cs typeface="+mn-lt"/>
            </a:endParaRPr>
          </a:p>
          <a:p>
            <a:r>
              <a:rPr lang="en-IN" sz="1800" dirty="0">
                <a:latin typeface="Times New Roman"/>
                <a:ea typeface="+mn-lt"/>
                <a:cs typeface="+mn-lt"/>
              </a:rPr>
              <a:t>Interactive cooking timer to aid real-time cooking.</a:t>
            </a:r>
            <a:endParaRPr lang="en-IN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1800" dirty="0">
              <a:latin typeface="Times New Roman"/>
              <a:ea typeface="+mn-lt"/>
              <a:cs typeface="+mn-lt"/>
            </a:endParaRPr>
          </a:p>
          <a:p>
            <a:r>
              <a:rPr lang="en-IN" sz="1800" dirty="0">
                <a:latin typeface="Times New Roman"/>
                <a:ea typeface="+mn-lt"/>
                <a:cs typeface="+mn-lt"/>
              </a:rPr>
              <a:t>Reliable access control (guest vs registered user).</a:t>
            </a:r>
            <a:endParaRPr lang="en-IN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1800" dirty="0">
              <a:latin typeface="Times New Roman"/>
              <a:ea typeface="+mn-lt"/>
              <a:cs typeface="+mn-lt"/>
            </a:endParaRPr>
          </a:p>
          <a:p>
            <a:r>
              <a:rPr lang="en-IN" sz="1800" dirty="0">
                <a:latin typeface="Times New Roman"/>
                <a:ea typeface="+mn-lt"/>
                <a:cs typeface="+mn-lt"/>
              </a:rPr>
              <a:t>Consistent performance with smooth navigation.</a:t>
            </a:r>
            <a:endParaRPr lang="en-IN" sz="1800" dirty="0">
              <a:latin typeface="Times New Roman"/>
            </a:endParaRPr>
          </a:p>
          <a:p>
            <a:endParaRPr lang="en-IN" dirty="0">
              <a:ea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D4EE3-CE03-F3FF-39EB-B7BC38DB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D7DDDB5-2EF8-7D7F-9E4A-7D327E00062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ctr">
              <a:lnSpc>
                <a:spcPct val="150000"/>
              </a:lnSpc>
              <a:buClr>
                <a:srgbClr val="9C0400"/>
              </a:buClr>
              <a:buSzPct val="150000"/>
              <a:buNone/>
            </a:pPr>
            <a:r>
              <a:rPr lang="en-US" sz="3200" b="1" dirty="0">
                <a:solidFill>
                  <a:schemeClr val="tx2"/>
                </a:solidFill>
                <a:latin typeface="Times New Roman"/>
                <a:cs typeface="Times New Roman"/>
              </a:rPr>
              <a:t>4. Results ( Expected output)</a:t>
            </a:r>
          </a:p>
          <a:p>
            <a:pPr algn="ctr">
              <a:lnSpc>
                <a:spcPct val="150000"/>
              </a:lnSpc>
              <a:buClr>
                <a:srgbClr val="9C0400"/>
              </a:buClr>
              <a:buSzPct val="150000"/>
            </a:pP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50000"/>
              </a:lnSpc>
              <a:buClr>
                <a:srgbClr val="9C0400"/>
              </a:buClr>
              <a:buSzPct val="150000"/>
              <a:buNone/>
            </a:pP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08460F0A-53E9-822A-8F0B-4D07A2AC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6963"/>
            <a:ext cx="4114800" cy="665732"/>
          </a:xfrm>
        </p:spPr>
        <p:txBody>
          <a:bodyPr/>
          <a:lstStyle/>
          <a:p>
            <a:r>
              <a:rPr lang="en-US" dirty="0"/>
              <a:t>II </a:t>
            </a:r>
            <a:r>
              <a:rPr lang="en-US" dirty="0" err="1"/>
              <a:t>B.Tech</a:t>
            </a:r>
            <a:r>
              <a:rPr lang="en-US" dirty="0"/>
              <a:t> (CSE) -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/>
              <a:t>Real -Time/Field-Based Research Project  Presentation Review-2,</a:t>
            </a:r>
          </a:p>
          <a:p>
            <a:r>
              <a:rPr lang="en-US" dirty="0"/>
              <a:t> CSE Dept, CVR college of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78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B2A84-6364-5B6E-00B9-958D64F75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898"/>
            <a:ext cx="10501746" cy="50440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/>
                <a:ea typeface="+mn-lt"/>
                <a:cs typeface="+mn-lt"/>
              </a:rPr>
              <a:t>Articles &amp; Web Sources:</a:t>
            </a:r>
            <a:endParaRPr lang="en-IN" sz="2000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en-IN" sz="1800" b="1" dirty="0">
                <a:latin typeface="Times New Roman"/>
                <a:ea typeface="+mn-lt"/>
                <a:cs typeface="+mn-lt"/>
              </a:rPr>
              <a:t>MDN Web Docs</a:t>
            </a:r>
            <a:r>
              <a:rPr lang="en-IN" sz="1800" dirty="0">
                <a:latin typeface="Times New Roman"/>
                <a:ea typeface="+mn-lt"/>
                <a:cs typeface="+mn-lt"/>
              </a:rPr>
              <a:t> – HTML, CSS, JavaScript</a:t>
            </a:r>
            <a:endParaRPr lang="en-IN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1800" dirty="0">
              <a:latin typeface="Times New Roman"/>
              <a:ea typeface="+mn-lt"/>
              <a:cs typeface="+mn-lt"/>
            </a:endParaRPr>
          </a:p>
          <a:p>
            <a:r>
              <a:rPr lang="en-IN" sz="1800" b="1" dirty="0">
                <a:latin typeface="Times New Roman"/>
                <a:ea typeface="+mn-lt"/>
                <a:cs typeface="+mn-lt"/>
              </a:rPr>
              <a:t>Firebase Documentation</a:t>
            </a:r>
            <a:r>
              <a:rPr lang="en-IN" sz="1800" dirty="0">
                <a:latin typeface="Times New Roman"/>
                <a:ea typeface="+mn-lt"/>
                <a:cs typeface="+mn-lt"/>
              </a:rPr>
              <a:t> – Realtime Database, Cloud </a:t>
            </a:r>
            <a:r>
              <a:rPr lang="en-IN" sz="1800" dirty="0" err="1">
                <a:latin typeface="Times New Roman"/>
                <a:ea typeface="+mn-lt"/>
                <a:cs typeface="+mn-lt"/>
              </a:rPr>
              <a:t>Firestore</a:t>
            </a:r>
            <a:endParaRPr lang="en-IN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1800" dirty="0">
              <a:latin typeface="Times New Roman"/>
              <a:ea typeface="+mn-lt"/>
              <a:cs typeface="+mn-lt"/>
            </a:endParaRPr>
          </a:p>
          <a:p>
            <a:r>
              <a:rPr lang="en-IN" sz="1800" b="1" dirty="0">
                <a:latin typeface="Times New Roman"/>
                <a:ea typeface="+mn-lt"/>
                <a:cs typeface="+mn-lt"/>
              </a:rPr>
              <a:t>W3Schools</a:t>
            </a:r>
            <a:r>
              <a:rPr lang="en-IN" sz="1800" dirty="0">
                <a:latin typeface="Times New Roman"/>
                <a:ea typeface="+mn-lt"/>
                <a:cs typeface="+mn-lt"/>
              </a:rPr>
              <a:t> – Responsive Web Design</a:t>
            </a:r>
            <a:endParaRPr lang="en-IN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1800" dirty="0">
              <a:latin typeface="Times New Roman"/>
              <a:ea typeface="+mn-lt"/>
              <a:cs typeface="+mn-lt"/>
            </a:endParaRPr>
          </a:p>
          <a:p>
            <a:r>
              <a:rPr lang="en-IN" sz="1800" b="1" dirty="0">
                <a:latin typeface="Times New Roman"/>
                <a:ea typeface="+mn-lt"/>
                <a:cs typeface="+mn-lt"/>
              </a:rPr>
              <a:t>USDA </a:t>
            </a:r>
            <a:r>
              <a:rPr lang="en-IN" sz="1800" b="1" dirty="0" err="1">
                <a:latin typeface="Times New Roman"/>
                <a:ea typeface="+mn-lt"/>
                <a:cs typeface="+mn-lt"/>
              </a:rPr>
              <a:t>FoodData</a:t>
            </a:r>
            <a:r>
              <a:rPr lang="en-IN" sz="1800" b="1" dirty="0">
                <a:latin typeface="Times New Roman"/>
                <a:ea typeface="+mn-lt"/>
                <a:cs typeface="+mn-lt"/>
              </a:rPr>
              <a:t> Central</a:t>
            </a:r>
            <a:r>
              <a:rPr lang="en-IN" sz="1800" dirty="0">
                <a:latin typeface="Times New Roman"/>
                <a:ea typeface="+mn-lt"/>
                <a:cs typeface="+mn-lt"/>
              </a:rPr>
              <a:t> – Nutrient Database</a:t>
            </a:r>
          </a:p>
          <a:p>
            <a:endParaRPr lang="en-IN" sz="1800" dirty="0">
              <a:latin typeface="Times New Roman"/>
              <a:ea typeface="+mn-lt"/>
              <a:cs typeface="+mn-lt"/>
            </a:endParaRPr>
          </a:p>
          <a:p>
            <a:r>
              <a:rPr lang="en-IN" sz="1800" b="1" dirty="0" err="1">
                <a:latin typeface="Times New Roman"/>
                <a:ea typeface="+mn-lt"/>
                <a:cs typeface="+mn-lt"/>
              </a:rPr>
              <a:t>Vismai</a:t>
            </a:r>
            <a:r>
              <a:rPr lang="en-IN" sz="1800" b="1" dirty="0">
                <a:latin typeface="Times New Roman"/>
                <a:ea typeface="+mn-lt"/>
                <a:cs typeface="+mn-lt"/>
              </a:rPr>
              <a:t> Food</a:t>
            </a:r>
            <a:r>
              <a:rPr lang="en-IN" sz="1800" dirty="0">
                <a:latin typeface="Times New Roman"/>
                <a:ea typeface="+mn-lt"/>
                <a:cs typeface="+mn-lt"/>
              </a:rPr>
              <a:t> – Authentic Telugu Recipes</a:t>
            </a:r>
            <a:endParaRPr lang="en-IN" sz="1800" dirty="0">
              <a:latin typeface="Times New Roman"/>
            </a:endParaRPr>
          </a:p>
          <a:p>
            <a:endParaRPr lang="en-IN" sz="2000" b="1" dirty="0">
              <a:latin typeface="Times New Roman"/>
              <a:ea typeface="Calibri"/>
              <a:cs typeface="Calibri"/>
            </a:endParaRPr>
          </a:p>
          <a:p>
            <a:endParaRPr lang="en-IN" sz="1800" dirty="0">
              <a:latin typeface="Times New Roman"/>
              <a:ea typeface="Calibri"/>
              <a:cs typeface="Calibri"/>
            </a:endParaRPr>
          </a:p>
          <a:p>
            <a:endParaRPr lang="en-IN" dirty="0">
              <a:ea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495D9-AD54-8628-ACD6-7B654745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E7BABF4-2F84-929D-DB09-D9153AB547C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ctr">
              <a:lnSpc>
                <a:spcPct val="150000"/>
              </a:lnSpc>
              <a:buClr>
                <a:srgbClr val="9C0400"/>
              </a:buClr>
              <a:buSzPct val="150000"/>
              <a:buNone/>
            </a:pP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0" indent="0" algn="ctr">
              <a:lnSpc>
                <a:spcPct val="150000"/>
              </a:lnSpc>
              <a:buClr>
                <a:srgbClr val="9C0400"/>
              </a:buClr>
              <a:buSzPct val="150000"/>
              <a:buNone/>
            </a:pP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6375BCD-7B01-BD36-3D74-91C326A7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6963"/>
            <a:ext cx="4114800" cy="665732"/>
          </a:xfrm>
        </p:spPr>
        <p:txBody>
          <a:bodyPr/>
          <a:lstStyle/>
          <a:p>
            <a:r>
              <a:rPr lang="en-US" dirty="0"/>
              <a:t>II </a:t>
            </a:r>
            <a:r>
              <a:rPr lang="en-US" dirty="0" err="1"/>
              <a:t>B.Tech</a:t>
            </a:r>
            <a:r>
              <a:rPr lang="en-US" dirty="0"/>
              <a:t> (CSE) -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/>
              <a:t>Real -Time/Field-Based Research Project  Presentation Review-2,</a:t>
            </a:r>
          </a:p>
          <a:p>
            <a:r>
              <a:rPr lang="en-US" dirty="0"/>
              <a:t> CSE Dept, CVR college of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20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03389-D51F-88B7-1E9E-99CAA4464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86DC5-750D-9E55-A3B3-DC25952C8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898"/>
            <a:ext cx="10501746" cy="50440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/>
                <a:ea typeface="+mn-lt"/>
                <a:cs typeface="+mn-lt"/>
              </a:rPr>
              <a:t>Academic References:</a:t>
            </a:r>
            <a:endParaRPr lang="en-IN" sz="2000" dirty="0">
              <a:latin typeface="Times New Roman"/>
              <a:ea typeface="Calibri"/>
              <a:cs typeface="Calibri"/>
            </a:endParaRPr>
          </a:p>
          <a:p>
            <a:r>
              <a:rPr lang="en-IN" sz="1800" dirty="0">
                <a:latin typeface="Times New Roman"/>
                <a:ea typeface="+mn-lt"/>
                <a:cs typeface="+mn-lt"/>
              </a:rPr>
              <a:t>Jakubowicz, D., &amp; Wainstein, J. (2018). </a:t>
            </a:r>
            <a:r>
              <a:rPr lang="en-IN" sz="1800" i="1" dirty="0">
                <a:latin typeface="Times New Roman"/>
                <a:ea typeface="+mn-lt"/>
                <a:cs typeface="+mn-lt"/>
              </a:rPr>
              <a:t>The Impact of Nutritional Education on Home Cooking Practices: A Web-Based Approach</a:t>
            </a:r>
            <a:r>
              <a:rPr lang="en-IN" sz="1800" dirty="0">
                <a:latin typeface="Times New Roman"/>
                <a:ea typeface="+mn-lt"/>
                <a:cs typeface="+mn-lt"/>
              </a:rPr>
              <a:t>. </a:t>
            </a:r>
            <a:r>
              <a:rPr lang="en-IN" sz="1800" i="1" dirty="0">
                <a:latin typeface="Times New Roman"/>
                <a:ea typeface="+mn-lt"/>
                <a:cs typeface="+mn-lt"/>
              </a:rPr>
              <a:t>Nutrition &amp; Dietetics, 75</a:t>
            </a:r>
            <a:r>
              <a:rPr lang="en-IN" sz="1800" dirty="0">
                <a:latin typeface="Times New Roman"/>
                <a:ea typeface="+mn-lt"/>
                <a:cs typeface="+mn-lt"/>
              </a:rPr>
              <a:t>(4), 423–430.</a:t>
            </a:r>
            <a:endParaRPr lang="en-IN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1800" dirty="0">
              <a:latin typeface="Times New Roman"/>
              <a:ea typeface="+mn-lt"/>
              <a:cs typeface="+mn-lt"/>
            </a:endParaRPr>
          </a:p>
          <a:p>
            <a:r>
              <a:rPr lang="en-IN" sz="1800" dirty="0">
                <a:latin typeface="Times New Roman"/>
                <a:ea typeface="+mn-lt"/>
                <a:cs typeface="+mn-lt"/>
              </a:rPr>
              <a:t>Fowler, M. (2003). </a:t>
            </a:r>
            <a:r>
              <a:rPr lang="en-IN" sz="1800" i="1" dirty="0">
                <a:latin typeface="Times New Roman"/>
                <a:ea typeface="+mn-lt"/>
                <a:cs typeface="+mn-lt"/>
              </a:rPr>
              <a:t>UML Distilled: A Brief Guide to the Standard Object </a:t>
            </a:r>
            <a:r>
              <a:rPr lang="en-IN" sz="1800" i="1" dirty="0" err="1">
                <a:latin typeface="Times New Roman"/>
                <a:ea typeface="+mn-lt"/>
                <a:cs typeface="+mn-lt"/>
              </a:rPr>
              <a:t>Modeling</a:t>
            </a:r>
            <a:r>
              <a:rPr lang="en-IN" sz="1800" i="1" dirty="0">
                <a:latin typeface="Times New Roman"/>
                <a:ea typeface="+mn-lt"/>
                <a:cs typeface="+mn-lt"/>
              </a:rPr>
              <a:t> Language</a:t>
            </a:r>
            <a:r>
              <a:rPr lang="en-IN" sz="1800" dirty="0">
                <a:latin typeface="Times New Roman"/>
                <a:ea typeface="+mn-lt"/>
                <a:cs typeface="+mn-lt"/>
              </a:rPr>
              <a:t> (3rd ed.). Addison-Wesley.</a:t>
            </a:r>
            <a:endParaRPr lang="en-IN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1800" dirty="0">
              <a:latin typeface="Times New Roman"/>
              <a:ea typeface="+mn-lt"/>
              <a:cs typeface="+mn-lt"/>
            </a:endParaRPr>
          </a:p>
          <a:p>
            <a:r>
              <a:rPr lang="en-IN" sz="1800" dirty="0">
                <a:latin typeface="Times New Roman"/>
                <a:ea typeface="+mn-lt"/>
                <a:cs typeface="+mn-lt"/>
              </a:rPr>
              <a:t>Pressman, R. S., &amp; Maxim, B. R. (2014). </a:t>
            </a:r>
            <a:r>
              <a:rPr lang="en-IN" sz="1800" i="1" dirty="0">
                <a:latin typeface="Times New Roman"/>
                <a:ea typeface="+mn-lt"/>
                <a:cs typeface="+mn-lt"/>
              </a:rPr>
              <a:t>Software Engineering: A Practitioner's Approach</a:t>
            </a:r>
            <a:r>
              <a:rPr lang="en-IN" sz="1800" dirty="0">
                <a:latin typeface="Times New Roman"/>
                <a:ea typeface="+mn-lt"/>
                <a:cs typeface="+mn-lt"/>
              </a:rPr>
              <a:t> (8th ed.). McGraw-Hill Education.</a:t>
            </a:r>
            <a:endParaRPr lang="en-IN" dirty="0">
              <a:latin typeface="Times New Roman"/>
            </a:endParaRPr>
          </a:p>
          <a:p>
            <a:endParaRPr lang="en-IN" sz="1800" dirty="0">
              <a:latin typeface="Times New Roman"/>
              <a:ea typeface="Calibri"/>
              <a:cs typeface="Calibri"/>
            </a:endParaRPr>
          </a:p>
          <a:p>
            <a:endParaRPr lang="en-IN" dirty="0">
              <a:ea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9FA65-25E6-4293-9AB0-BB3E4AC0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6963"/>
            <a:ext cx="4114800" cy="665732"/>
          </a:xfrm>
        </p:spPr>
        <p:txBody>
          <a:bodyPr/>
          <a:lstStyle/>
          <a:p>
            <a:r>
              <a:rPr lang="en-US" dirty="0"/>
              <a:t>II </a:t>
            </a:r>
            <a:r>
              <a:rPr lang="en-US" dirty="0" err="1"/>
              <a:t>B.Tech</a:t>
            </a:r>
            <a:r>
              <a:rPr lang="en-US" dirty="0"/>
              <a:t> (CSE) -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/>
              <a:t>Real -Time/Field-Based Research Project  Presentation Review-2,</a:t>
            </a:r>
          </a:p>
          <a:p>
            <a:r>
              <a:rPr lang="en-US" dirty="0"/>
              <a:t> CSE Dept, CVR college of Engineering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2A96E-5C3C-0C18-2524-B6E8021D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F586368-D472-DCED-3AF2-6998D5853B9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ctr">
              <a:lnSpc>
                <a:spcPct val="150000"/>
              </a:lnSpc>
              <a:buClr>
                <a:srgbClr val="9C0400"/>
              </a:buClr>
              <a:buSzPct val="150000"/>
              <a:buNone/>
            </a:pP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0" indent="0" algn="ctr">
              <a:lnSpc>
                <a:spcPct val="150000"/>
              </a:lnSpc>
              <a:buClr>
                <a:srgbClr val="9C0400"/>
              </a:buClr>
              <a:buSzPct val="150000"/>
              <a:buNone/>
            </a:pP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13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745" y="1122218"/>
            <a:ext cx="9310254" cy="48768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IN" sz="1800" dirty="0">
                <a:latin typeface="Times New Roman"/>
                <a:ea typeface="+mn-lt"/>
                <a:cs typeface="+mn-lt"/>
              </a:rPr>
              <a:t>To develop an intuitive web-based recipe discovery platform that empowers users to find, cook, and enjoy healthy meals with ease.</a:t>
            </a:r>
          </a:p>
          <a:p>
            <a:pPr algn="just"/>
            <a:endParaRPr lang="en-IN" sz="1800" dirty="0">
              <a:latin typeface="Times New Roman"/>
              <a:cs typeface="Times New Roman"/>
            </a:endParaRPr>
          </a:p>
          <a:p>
            <a:pPr algn="just"/>
            <a:r>
              <a:rPr lang="en-IN" sz="1800" dirty="0">
                <a:latin typeface="Times New Roman"/>
                <a:ea typeface="+mn-lt"/>
                <a:cs typeface="+mn-lt"/>
              </a:rPr>
              <a:t>Combines culinary creativity with nutritional science.</a:t>
            </a:r>
          </a:p>
          <a:p>
            <a:pPr algn="just"/>
            <a:endParaRPr lang="en-IN" sz="1800" dirty="0">
              <a:latin typeface="Times New Roman"/>
              <a:cs typeface="Times New Roman"/>
            </a:endParaRPr>
          </a:p>
          <a:p>
            <a:pPr algn="just"/>
            <a:r>
              <a:rPr lang="en-IN" sz="1800" dirty="0">
                <a:latin typeface="Times New Roman"/>
                <a:ea typeface="+mn-lt"/>
                <a:cs typeface="+mn-lt"/>
              </a:rPr>
              <a:t>Enhances meal planning through advanced search, personalization, and macro-nutrient guidance.</a:t>
            </a:r>
            <a:endParaRPr lang="en-IN" sz="1800" dirty="0">
              <a:latin typeface="Times New Roman"/>
            </a:endParaRPr>
          </a:p>
          <a:p>
            <a:pPr marL="0" indent="0" algn="just">
              <a:buNone/>
            </a:pPr>
            <a:endParaRPr lang="en-IN" sz="1400" dirty="0">
              <a:latin typeface="Times New Roman" pitchFamily="18" charset="0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TasteTrove simplifies home cooking through recipe discovery based on ingredients, diet type, and preferences.</a:t>
            </a:r>
          </a:p>
          <a:p>
            <a:pPr algn="just">
              <a:buFont typeface="Arial"/>
              <a:buChar char="•"/>
            </a:pPr>
            <a:endParaRPr lang="en-US" sz="1800" dirty="0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Provides recipe details, ingredients and cooking timer.</a:t>
            </a:r>
          </a:p>
          <a:p>
            <a:pPr algn="just">
              <a:buFont typeface="Arial"/>
              <a:buChar char="•"/>
            </a:pPr>
            <a:endParaRPr lang="en-US" sz="1800" dirty="0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Aims to make healthy, home-cooked meals accessible and enjoyable for all.</a:t>
            </a:r>
            <a:endParaRPr lang="en-US" sz="1800" dirty="0">
              <a:latin typeface="Times New Roman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050B7-97BD-402D-91FD-54EFDB966CF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0" y="0"/>
            <a:ext cx="12064482" cy="68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991777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Abstract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3425877-D5B2-D650-F222-2BCFEF64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6963"/>
            <a:ext cx="4114800" cy="665732"/>
          </a:xfrm>
        </p:spPr>
        <p:txBody>
          <a:bodyPr/>
          <a:lstStyle/>
          <a:p>
            <a:r>
              <a:rPr lang="en-US" dirty="0"/>
              <a:t>II </a:t>
            </a:r>
            <a:r>
              <a:rPr lang="en-US" dirty="0" err="1"/>
              <a:t>B.Tech</a:t>
            </a:r>
            <a:r>
              <a:rPr lang="en-US" dirty="0"/>
              <a:t> (CSE) -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/>
              <a:t>Real -Time/Field-Based Research Project  Presentation Review-2,</a:t>
            </a:r>
          </a:p>
          <a:p>
            <a:r>
              <a:rPr lang="en-US" dirty="0"/>
              <a:t> CSE Dept, CVR college of Engineering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B3B92-7379-1B6D-B06C-72DDA8CE3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6" y="1054359"/>
            <a:ext cx="10654004" cy="5122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IN" b="1" dirty="0">
              <a:ea typeface="+mn-lt"/>
              <a:cs typeface="+mn-lt"/>
            </a:endParaRPr>
          </a:p>
          <a:p>
            <a:r>
              <a:rPr lang="en-IN" sz="1800" dirty="0">
                <a:latin typeface="Times New Roman"/>
                <a:ea typeface="+mn-lt"/>
                <a:cs typeface="+mn-lt"/>
              </a:rPr>
              <a:t>More people are choosing ready-made food because they don’t know much about nutrition and are often short on time.</a:t>
            </a:r>
          </a:p>
          <a:p>
            <a:pPr marL="0" indent="0">
              <a:buNone/>
            </a:pPr>
            <a:endParaRPr lang="en-IN" sz="1800" dirty="0">
              <a:latin typeface="Times New Roman"/>
              <a:ea typeface="+mn-lt"/>
              <a:cs typeface="+mn-lt"/>
            </a:endParaRPr>
          </a:p>
          <a:p>
            <a:r>
              <a:rPr lang="en-IN" sz="1800" dirty="0">
                <a:latin typeface="Times New Roman"/>
                <a:ea typeface="+mn-lt"/>
                <a:cs typeface="+mn-lt"/>
              </a:rPr>
              <a:t>Healthy food is perceived as time-consuming or tasteless.</a:t>
            </a:r>
            <a:endParaRPr lang="en-IN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1800" dirty="0">
              <a:latin typeface="Times New Roman"/>
              <a:ea typeface="+mn-lt"/>
              <a:cs typeface="+mn-lt"/>
            </a:endParaRPr>
          </a:p>
          <a:p>
            <a:r>
              <a:rPr lang="en-IN" sz="1800" dirty="0">
                <a:latin typeface="Times New Roman"/>
                <a:ea typeface="+mn-lt"/>
                <a:cs typeface="+mn-lt"/>
              </a:rPr>
              <a:t>No unified platform providing recipes with nutritional guidance and ease of use.</a:t>
            </a:r>
            <a:endParaRPr lang="en-IN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18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IN" sz="1800" dirty="0">
              <a:latin typeface="Times New Roman"/>
              <a:ea typeface="+mn-lt"/>
              <a:cs typeface="+mn-lt"/>
            </a:endParaRPr>
          </a:p>
          <a:p>
            <a:r>
              <a:rPr lang="en-IN" sz="1800" b="1" dirty="0">
                <a:latin typeface="Times New Roman"/>
                <a:ea typeface="+mn-lt"/>
                <a:cs typeface="+mn-lt"/>
              </a:rPr>
              <a:t>Solution:</a:t>
            </a:r>
            <a:r>
              <a:rPr lang="en-IN" sz="1800" dirty="0">
                <a:latin typeface="Times New Roman"/>
                <a:ea typeface="+mn-lt"/>
                <a:cs typeface="+mn-lt"/>
              </a:rPr>
              <a:t> A simplified interface offering informative, personalized meal options.</a:t>
            </a:r>
            <a:endParaRPr lang="en-IN" sz="1800" dirty="0">
              <a:latin typeface="Times New Roman"/>
            </a:endParaRPr>
          </a:p>
          <a:p>
            <a:endParaRPr lang="en-IN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AB9FD-6E3D-2D01-E476-5CD631DE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050B7-97BD-402D-91FD-54EFDB966CF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511C4-3C92-3AF5-3758-B83C14362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9" y="23125"/>
            <a:ext cx="12064482" cy="68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991777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Problem definition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E5B154B6-F119-B406-BA9C-019B9A93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6963"/>
            <a:ext cx="4114800" cy="665732"/>
          </a:xfrm>
        </p:spPr>
        <p:txBody>
          <a:bodyPr/>
          <a:lstStyle/>
          <a:p>
            <a:r>
              <a:rPr lang="en-US" dirty="0"/>
              <a:t>II </a:t>
            </a:r>
            <a:r>
              <a:rPr lang="en-US" dirty="0" err="1"/>
              <a:t>B.Tech</a:t>
            </a:r>
            <a:r>
              <a:rPr lang="en-US" dirty="0"/>
              <a:t> (CSE) -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/>
              <a:t>Real -Time/Field-Based Research Project  Presentation Review-2,</a:t>
            </a:r>
          </a:p>
          <a:p>
            <a:r>
              <a:rPr lang="en-US" dirty="0"/>
              <a:t> CSE Dept, CVR college of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CE71D-1E2C-B14D-F9DC-5607B2C28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90" y="1082351"/>
            <a:ext cx="10747310" cy="50946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/>
                <a:ea typeface="+mn-lt"/>
                <a:cs typeface="+mn-lt"/>
              </a:rPr>
              <a:t>Functional Requirements</a:t>
            </a:r>
            <a:r>
              <a:rPr lang="en-IN" sz="2000" dirty="0">
                <a:latin typeface="Times New Roman"/>
                <a:ea typeface="+mn-lt"/>
                <a:cs typeface="+mn-lt"/>
              </a:rPr>
              <a:t>:</a:t>
            </a:r>
            <a:endParaRPr lang="en-IN" sz="2000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en-IN" sz="1800" dirty="0">
                <a:latin typeface="Times New Roman"/>
                <a:ea typeface="+mn-lt"/>
                <a:cs typeface="+mn-lt"/>
              </a:rPr>
              <a:t>Recipe search &amp; filters</a:t>
            </a:r>
            <a:endParaRPr lang="en-IN" sz="1800" dirty="0">
              <a:latin typeface="Times New Roman"/>
              <a:cs typeface="Times New Roman"/>
            </a:endParaRPr>
          </a:p>
          <a:p>
            <a:r>
              <a:rPr lang="en-IN" sz="1800" dirty="0">
                <a:latin typeface="Times New Roman"/>
                <a:ea typeface="+mn-lt"/>
                <a:cs typeface="+mn-lt"/>
              </a:rPr>
              <a:t>Detailed recipe pages</a:t>
            </a:r>
            <a:endParaRPr lang="en-IN" sz="1800" dirty="0">
              <a:latin typeface="Times New Roman"/>
              <a:cs typeface="Times New Roman"/>
            </a:endParaRPr>
          </a:p>
          <a:p>
            <a:r>
              <a:rPr lang="en-IN" sz="1800" dirty="0">
                <a:latin typeface="Times New Roman"/>
                <a:ea typeface="+mn-lt"/>
                <a:cs typeface="+mn-lt"/>
              </a:rPr>
              <a:t>Add recipes (logged-in users)</a:t>
            </a:r>
            <a:endParaRPr lang="en-IN" sz="1800" dirty="0">
              <a:latin typeface="Times New Roman"/>
              <a:cs typeface="Times New Roman"/>
            </a:endParaRPr>
          </a:p>
          <a:p>
            <a:r>
              <a:rPr lang="en-IN" sz="1800" dirty="0">
                <a:latin typeface="Times New Roman"/>
                <a:ea typeface="+mn-lt"/>
                <a:cs typeface="+mn-lt"/>
              </a:rPr>
              <a:t>Cooking timer (logged-in users)</a:t>
            </a:r>
            <a:endParaRPr lang="en-IN" sz="1800" dirty="0">
              <a:latin typeface="Times New Roman"/>
            </a:endParaRPr>
          </a:p>
          <a:p>
            <a:pPr marL="0" indent="0">
              <a:buNone/>
            </a:pPr>
            <a:endParaRPr lang="en-IN" sz="18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/>
                <a:ea typeface="+mn-lt"/>
                <a:cs typeface="+mn-lt"/>
              </a:rPr>
              <a:t>Non-functional Requirements</a:t>
            </a:r>
            <a:r>
              <a:rPr lang="en-IN" sz="2000" dirty="0">
                <a:latin typeface="Times New Roman"/>
                <a:ea typeface="+mn-lt"/>
                <a:cs typeface="+mn-lt"/>
              </a:rPr>
              <a:t>:</a:t>
            </a:r>
            <a:endParaRPr lang="en-IN" sz="2000" dirty="0">
              <a:latin typeface="Times New Roman"/>
              <a:ea typeface="Calibri"/>
              <a:cs typeface="Calibri"/>
            </a:endParaRPr>
          </a:p>
          <a:p>
            <a:r>
              <a:rPr lang="en-IN" sz="1800" dirty="0">
                <a:latin typeface="Times New Roman"/>
                <a:ea typeface="+mn-lt"/>
                <a:cs typeface="+mn-lt"/>
              </a:rPr>
              <a:t>Usability, performance, scalability, cross-platform compatibility.</a:t>
            </a:r>
            <a:endParaRPr lang="en-IN" sz="1800" dirty="0">
              <a:latin typeface="Times New Roman"/>
            </a:endParaRPr>
          </a:p>
          <a:p>
            <a:pPr marL="0" indent="0">
              <a:buNone/>
            </a:pPr>
            <a:endParaRPr lang="en-IN" sz="1800" dirty="0">
              <a:latin typeface="Times New Roman"/>
              <a:ea typeface="+mn-lt"/>
              <a:cs typeface="+mn-lt"/>
            </a:endParaRPr>
          </a:p>
          <a:p>
            <a:r>
              <a:rPr lang="en-IN" sz="2000" b="1" dirty="0">
                <a:latin typeface="Times New Roman"/>
                <a:ea typeface="+mn-lt"/>
                <a:cs typeface="+mn-lt"/>
              </a:rPr>
              <a:t>Hardware Requirements</a:t>
            </a:r>
            <a:r>
              <a:rPr lang="en-IN" sz="2000" dirty="0">
                <a:latin typeface="Times New Roman"/>
                <a:ea typeface="+mn-lt"/>
                <a:cs typeface="+mn-lt"/>
              </a:rPr>
              <a:t>:</a:t>
            </a:r>
          </a:p>
          <a:p>
            <a:r>
              <a:rPr lang="en-IN" sz="1800" dirty="0">
                <a:latin typeface="Times New Roman"/>
                <a:ea typeface="+mn-lt"/>
                <a:cs typeface="+mn-lt"/>
              </a:rPr>
              <a:t>Min. 2 GHz dual-core processor, 4GB RAM, stable internet</a:t>
            </a:r>
          </a:p>
          <a:p>
            <a:pPr marL="0" indent="0">
              <a:buNone/>
            </a:pPr>
            <a:endParaRPr lang="en-IN" dirty="0">
              <a:ea typeface="Calibri"/>
              <a:cs typeface="Calibri"/>
            </a:endParaRPr>
          </a:p>
          <a:p>
            <a:endParaRPr lang="en-IN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B5F45-24AF-8442-528E-AE0E1204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050B7-97BD-402D-91FD-54EFDB966CF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392AFF-D982-F651-057E-FE5292EAE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125"/>
            <a:ext cx="12064482" cy="68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991777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Software Requirement Specification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A5C99313-EF82-5F6F-DF61-DDD1E58D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6963"/>
            <a:ext cx="4114800" cy="665732"/>
          </a:xfrm>
        </p:spPr>
        <p:txBody>
          <a:bodyPr/>
          <a:lstStyle/>
          <a:p>
            <a:r>
              <a:rPr lang="en-US" dirty="0"/>
              <a:t>II </a:t>
            </a:r>
            <a:r>
              <a:rPr lang="en-US" dirty="0" err="1"/>
              <a:t>B.Tech</a:t>
            </a:r>
            <a:r>
              <a:rPr lang="en-US" dirty="0"/>
              <a:t> (CSE) -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/>
              <a:t>Real -Time/Field-Based Research Project  Presentation Review-2,</a:t>
            </a:r>
          </a:p>
          <a:p>
            <a:r>
              <a:rPr lang="en-US" dirty="0"/>
              <a:t> CSE Dept, CVR college of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7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3ABAF-C1CD-75D3-E425-27F7B4A93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56BA-0F8E-F086-88F0-D0EA99F37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90" y="1082351"/>
            <a:ext cx="10747310" cy="50946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/>
                <a:ea typeface="+mn-lt"/>
                <a:cs typeface="+mn-lt"/>
              </a:rPr>
              <a:t>User Requirements</a:t>
            </a:r>
            <a:r>
              <a:rPr lang="en-IN" sz="2000" dirty="0">
                <a:latin typeface="Times New Roman"/>
                <a:ea typeface="+mn-lt"/>
                <a:cs typeface="+mn-lt"/>
              </a:rPr>
              <a:t>:</a:t>
            </a:r>
            <a:endParaRPr lang="en-IN" sz="2000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en-IN" sz="1800" b="1" dirty="0">
                <a:latin typeface="Times New Roman"/>
                <a:ea typeface="+mn-lt"/>
                <a:cs typeface="+mn-lt"/>
              </a:rPr>
              <a:t>Guest Access</a:t>
            </a:r>
            <a:r>
              <a:rPr lang="en-IN" sz="1800" dirty="0">
                <a:latin typeface="Times New Roman"/>
                <a:ea typeface="+mn-lt"/>
                <a:cs typeface="+mn-lt"/>
              </a:rPr>
              <a:t> – Users can view recipes without logging in.</a:t>
            </a:r>
            <a:endParaRPr lang="en-IN" sz="18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endParaRPr lang="en-IN" sz="1800" dirty="0">
              <a:latin typeface="Times New Roman"/>
              <a:ea typeface="+mn-lt"/>
              <a:cs typeface="+mn-lt"/>
            </a:endParaRPr>
          </a:p>
          <a:p>
            <a:r>
              <a:rPr lang="en-IN" sz="1800" b="1" dirty="0">
                <a:latin typeface="Times New Roman"/>
                <a:ea typeface="+mn-lt"/>
                <a:cs typeface="+mn-lt"/>
              </a:rPr>
              <a:t>Search &amp; Filters</a:t>
            </a:r>
            <a:r>
              <a:rPr lang="en-IN" sz="1800" dirty="0">
                <a:latin typeface="Times New Roman"/>
                <a:ea typeface="+mn-lt"/>
                <a:cs typeface="+mn-lt"/>
              </a:rPr>
              <a:t> – Find recipes by name, ingredients, or type (veg, non-veg, sweets).</a:t>
            </a:r>
            <a:endParaRPr lang="en-IN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1800" dirty="0">
              <a:latin typeface="Times New Roman"/>
              <a:ea typeface="+mn-lt"/>
              <a:cs typeface="+mn-lt"/>
            </a:endParaRPr>
          </a:p>
          <a:p>
            <a:r>
              <a:rPr lang="en-IN" sz="1800" b="1" dirty="0">
                <a:latin typeface="Times New Roman"/>
                <a:ea typeface="+mn-lt"/>
                <a:cs typeface="+mn-lt"/>
              </a:rPr>
              <a:t>Recipe Details</a:t>
            </a:r>
            <a:r>
              <a:rPr lang="en-IN" sz="1800" dirty="0">
                <a:latin typeface="Times New Roman"/>
                <a:ea typeface="+mn-lt"/>
                <a:cs typeface="+mn-lt"/>
              </a:rPr>
              <a:t> – View ingredients, steps, and nutrition info for each recipe.</a:t>
            </a:r>
            <a:endParaRPr lang="en-IN" sz="18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1800" dirty="0">
              <a:latin typeface="Times New Roman"/>
              <a:ea typeface="+mn-lt"/>
              <a:cs typeface="+mn-lt"/>
            </a:endParaRPr>
          </a:p>
          <a:p>
            <a:r>
              <a:rPr lang="en-IN" sz="1800" b="1" dirty="0">
                <a:latin typeface="Times New Roman"/>
                <a:ea typeface="+mn-lt"/>
                <a:cs typeface="+mn-lt"/>
              </a:rPr>
              <a:t>Registered Features</a:t>
            </a:r>
            <a:r>
              <a:rPr lang="en-IN" sz="1800" dirty="0">
                <a:latin typeface="Times New Roman"/>
                <a:ea typeface="+mn-lt"/>
                <a:cs typeface="+mn-lt"/>
              </a:rPr>
              <a:t> – Logged-in users can add recipes and use a cooking timer.</a:t>
            </a:r>
            <a:endParaRPr lang="en-IN" sz="18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1800" dirty="0">
              <a:latin typeface="Times New Roman"/>
              <a:ea typeface="+mn-lt"/>
              <a:cs typeface="+mn-lt"/>
            </a:endParaRPr>
          </a:p>
          <a:p>
            <a:r>
              <a:rPr lang="en-IN" sz="1800" b="1" dirty="0">
                <a:latin typeface="Times New Roman"/>
                <a:ea typeface="+mn-lt"/>
                <a:cs typeface="+mn-lt"/>
              </a:rPr>
              <a:t>User-Friendly Design</a:t>
            </a:r>
            <a:r>
              <a:rPr lang="en-IN" sz="1800" dirty="0">
                <a:latin typeface="Times New Roman"/>
                <a:ea typeface="+mn-lt"/>
                <a:cs typeface="+mn-lt"/>
              </a:rPr>
              <a:t> – Works on all devices, with simple interface and dark mode support.</a:t>
            </a:r>
            <a:endParaRPr lang="en-IN" dirty="0">
              <a:latin typeface="Times New Roman"/>
            </a:endParaRPr>
          </a:p>
          <a:p>
            <a:endParaRPr lang="en-IN" sz="18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IN" dirty="0">
              <a:ea typeface="Calibri"/>
              <a:cs typeface="Calibri"/>
            </a:endParaRPr>
          </a:p>
          <a:p>
            <a:pPr marL="0" indent="0">
              <a:buNone/>
            </a:pPr>
            <a:endParaRPr lang="en-IN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711E6-48B1-D3E3-7AB9-A1AA93CC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050B7-97BD-402D-91FD-54EFDB966CF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C4A28-3846-A75F-B433-9C65BD157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125"/>
            <a:ext cx="12064482" cy="68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991777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Software Requirement Specification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922470FF-B973-6BE6-1C0F-1DBCFA59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6963"/>
            <a:ext cx="4114800" cy="665732"/>
          </a:xfrm>
        </p:spPr>
        <p:txBody>
          <a:bodyPr/>
          <a:lstStyle/>
          <a:p>
            <a:r>
              <a:rPr lang="en-US" dirty="0"/>
              <a:t>II </a:t>
            </a:r>
            <a:r>
              <a:rPr lang="en-US" dirty="0" err="1"/>
              <a:t>B.Tech</a:t>
            </a:r>
            <a:r>
              <a:rPr lang="en-US" dirty="0"/>
              <a:t> (CSE) -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/>
              <a:t>Real -Time/Field-Based Research Project  Presentation Review-2,</a:t>
            </a:r>
          </a:p>
          <a:p>
            <a:r>
              <a:rPr lang="en-US" dirty="0"/>
              <a:t> CSE Dept, CVR college of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0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A88D8-D6DD-BB12-FA8B-B0A0DABFE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3690"/>
            <a:ext cx="10515600" cy="511327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Clr>
                <a:srgbClr val="9C0400"/>
              </a:buClr>
              <a:buSzPct val="150000"/>
              <a:buNone/>
            </a:pPr>
            <a:r>
              <a:rPr lang="en-US" sz="3600" b="1" dirty="0">
                <a:latin typeface="Times New Roman"/>
                <a:cs typeface="Times New Roman"/>
              </a:rPr>
              <a:t>1.</a:t>
            </a:r>
            <a:r>
              <a:rPr lang="en-US" sz="2800" b="1" dirty="0">
                <a:latin typeface="Times New Roman"/>
                <a:cs typeface="Times New Roman"/>
              </a:rPr>
              <a:t>Proposed methodology </a:t>
            </a:r>
          </a:p>
          <a:p>
            <a:pPr marL="0" indent="0">
              <a:lnSpc>
                <a:spcPct val="150000"/>
              </a:lnSpc>
              <a:buClr>
                <a:srgbClr val="9C0400"/>
              </a:buClr>
              <a:buSzPct val="150000"/>
              <a:buNone/>
            </a:pPr>
            <a:r>
              <a:rPr lang="en-US" sz="2800" b="1" dirty="0">
                <a:latin typeface="Times New Roman"/>
                <a:cs typeface="Times New Roman"/>
              </a:rPr>
              <a:t>         (Architecture/Model/DFDs/ Algorithms) </a:t>
            </a:r>
          </a:p>
          <a:p>
            <a:pPr marL="0" indent="0">
              <a:lnSpc>
                <a:spcPct val="150000"/>
              </a:lnSpc>
              <a:buClr>
                <a:srgbClr val="9C0400"/>
              </a:buClr>
              <a:buSzPct val="150000"/>
              <a:buNone/>
            </a:pPr>
            <a:r>
              <a:rPr lang="en-US" sz="2800" b="1" dirty="0">
                <a:latin typeface="Times New Roman"/>
                <a:cs typeface="Times New Roman"/>
              </a:rPr>
              <a:t>2.System design</a:t>
            </a:r>
          </a:p>
          <a:p>
            <a:pPr marL="0" indent="0">
              <a:lnSpc>
                <a:spcPct val="150000"/>
              </a:lnSpc>
              <a:buClr>
                <a:srgbClr val="9C0400"/>
              </a:buClr>
              <a:buSzPct val="150000"/>
              <a:buNone/>
            </a:pPr>
            <a:r>
              <a:rPr lang="en-US" sz="2800" b="1" dirty="0">
                <a:latin typeface="Times New Roman"/>
                <a:cs typeface="Times New Roman"/>
              </a:rPr>
              <a:t>    Structural diagrams (Class, Object, Component, Deployment)</a:t>
            </a:r>
          </a:p>
          <a:p>
            <a:pPr marL="0" indent="0">
              <a:lnSpc>
                <a:spcPct val="150000"/>
              </a:lnSpc>
              <a:buClr>
                <a:srgbClr val="9C0400"/>
              </a:buClr>
              <a:buSzPct val="150000"/>
              <a:buNone/>
            </a:pPr>
            <a:r>
              <a:rPr lang="en-US" sz="2800" b="1" dirty="0">
                <a:latin typeface="Times New Roman"/>
                <a:cs typeface="Times New Roman"/>
              </a:rPr>
              <a:t>    Behavioral diagrams( Use case, sequence, collaboration ,activity, state chart diagrams)</a:t>
            </a:r>
          </a:p>
          <a:p>
            <a:pPr marL="0" indent="0">
              <a:lnSpc>
                <a:spcPct val="150000"/>
              </a:lnSpc>
              <a:buClr>
                <a:srgbClr val="9C0400"/>
              </a:buClr>
              <a:buSzPct val="150000"/>
              <a:buNone/>
            </a:pPr>
            <a:r>
              <a:rPr lang="en-US" sz="2800" b="1" dirty="0">
                <a:latin typeface="Times New Roman"/>
                <a:cs typeface="Times New Roman"/>
              </a:rPr>
              <a:t>3. Implementation – Module description</a:t>
            </a:r>
          </a:p>
          <a:p>
            <a:pPr marL="0" indent="0">
              <a:lnSpc>
                <a:spcPct val="150000"/>
              </a:lnSpc>
              <a:buClr>
                <a:srgbClr val="9C0400"/>
              </a:buClr>
              <a:buSzPct val="150000"/>
              <a:buNone/>
            </a:pPr>
            <a:r>
              <a:rPr lang="en-US" sz="2800" b="1" dirty="0">
                <a:latin typeface="Times New Roman"/>
                <a:cs typeface="Times New Roman"/>
              </a:rPr>
              <a:t>4. Coding  </a:t>
            </a:r>
          </a:p>
          <a:p>
            <a:pPr marL="0" indent="0">
              <a:lnSpc>
                <a:spcPct val="150000"/>
              </a:lnSpc>
              <a:buClr>
                <a:srgbClr val="9C0400"/>
              </a:buClr>
              <a:buSzPct val="150000"/>
              <a:buNone/>
            </a:pPr>
            <a:r>
              <a:rPr lang="en-US" sz="2800" b="1" dirty="0">
                <a:latin typeface="Times New Roman"/>
                <a:cs typeface="Times New Roman"/>
              </a:rPr>
              <a:t>5. Results </a:t>
            </a:r>
          </a:p>
          <a:p>
            <a:pPr marL="0" indent="0">
              <a:lnSpc>
                <a:spcPct val="150000"/>
              </a:lnSpc>
              <a:buClr>
                <a:srgbClr val="9C0400"/>
              </a:buClr>
              <a:buSzPct val="150000"/>
              <a:buNone/>
            </a:pPr>
            <a:r>
              <a:rPr lang="en-US" sz="3600" b="1" dirty="0">
                <a:latin typeface="Times New Roman"/>
                <a:cs typeface="Times New Roman"/>
              </a:rPr>
              <a:t>    References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F528D-6647-F713-BA8E-584C157A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075" name="Rectangle 4"/>
          <p:cNvSpPr txBox="1">
            <a:spLocks noChangeArrowheads="1"/>
          </p:cNvSpPr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991777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2AD1CED0-CCC0-FE28-4A43-8A6DD978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6963"/>
            <a:ext cx="4114800" cy="665732"/>
          </a:xfrm>
        </p:spPr>
        <p:txBody>
          <a:bodyPr/>
          <a:lstStyle/>
          <a:p>
            <a:r>
              <a:rPr lang="en-US" dirty="0"/>
              <a:t>II </a:t>
            </a:r>
            <a:r>
              <a:rPr lang="en-US" dirty="0" err="1"/>
              <a:t>B.Tech</a:t>
            </a:r>
            <a:r>
              <a:rPr lang="en-US" dirty="0"/>
              <a:t> (CSE) -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/>
              <a:t>Real -Time/Field-Based Research Project  Presentation Review-2,</a:t>
            </a:r>
          </a:p>
          <a:p>
            <a:r>
              <a:rPr lang="en-US" dirty="0"/>
              <a:t> CSE Dept, CVR college of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0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008F3-434A-BE6A-6387-56C7CF81A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5ED5-EB3C-D292-76A0-847B1EF8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45" y="125758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IN" sz="1800" dirty="0">
              <a:latin typeface="Times New Roman"/>
              <a:ea typeface="Calibri"/>
              <a:cs typeface="Calibri"/>
            </a:endParaRPr>
          </a:p>
          <a:p>
            <a:endParaRPr lang="en-IN" dirty="0">
              <a:ea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3CCA8-AA0B-0DB1-F733-A3D65A5A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651DA93-32D8-99E7-0E75-0114C1E5CBD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1.Proposed methodology</a:t>
            </a:r>
            <a:endParaRPr lang="en-US" sz="3200" b="1" dirty="0">
              <a:solidFill>
                <a:srgbClr val="99177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 descr="A diagram of a user&#10;&#10;AI-generated content may be incorrect.">
            <a:extLst>
              <a:ext uri="{FF2B5EF4-FFF2-40B4-BE49-F238E27FC236}">
                <a16:creationId xmlns:a16="http://schemas.microsoft.com/office/drawing/2014/main" id="{2234E6F9-9388-4E7C-D812-D0953664D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8" y="1572254"/>
            <a:ext cx="9039225" cy="4524375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86176C5-97CA-F89C-88E0-019A0701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6963"/>
            <a:ext cx="4114800" cy="665732"/>
          </a:xfrm>
        </p:spPr>
        <p:txBody>
          <a:bodyPr/>
          <a:lstStyle/>
          <a:p>
            <a:r>
              <a:rPr lang="en-US" dirty="0"/>
              <a:t>II </a:t>
            </a:r>
            <a:r>
              <a:rPr lang="en-US" dirty="0" err="1"/>
              <a:t>B.Tech</a:t>
            </a:r>
            <a:r>
              <a:rPr lang="en-US" dirty="0"/>
              <a:t> (CSE) -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/>
              <a:t>Real -Time/Field-Based Research Project  Presentation Review-2,</a:t>
            </a:r>
          </a:p>
          <a:p>
            <a:r>
              <a:rPr lang="en-US" dirty="0"/>
              <a:t> CSE Dept, CVR college of Engineering</a:t>
            </a: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3B8544-C1EB-B079-D167-DF8ABCBCB88F}"/>
              </a:ext>
            </a:extLst>
          </p:cNvPr>
          <p:cNvSpPr txBox="1">
            <a:spLocks/>
          </p:cNvSpPr>
          <p:nvPr/>
        </p:nvSpPr>
        <p:spPr>
          <a:xfrm>
            <a:off x="852055" y="1136356"/>
            <a:ext cx="8661155" cy="4812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b="1" dirty="0">
                <a:latin typeface="Times New Roman"/>
                <a:ea typeface="+mn-lt"/>
                <a:cs typeface="+mn-lt"/>
              </a:rPr>
              <a:t>TasteTrove Architecture</a:t>
            </a:r>
            <a:endParaRPr lang="en-IN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130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897B3-B96F-85BD-26F3-59EAA6AD9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45" y="125758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1800" dirty="0">
                <a:latin typeface="Times New Roman"/>
                <a:ea typeface="+mn-lt"/>
                <a:cs typeface="+mn-lt"/>
              </a:rPr>
              <a:t>No login needed for guest access.</a:t>
            </a:r>
          </a:p>
          <a:p>
            <a:pPr marL="0" indent="0">
              <a:buNone/>
            </a:pPr>
            <a:endParaRPr lang="en-IN" sz="1800" dirty="0">
              <a:latin typeface="Times New Roman"/>
              <a:ea typeface="+mn-lt"/>
              <a:cs typeface="+mn-lt"/>
            </a:endParaRPr>
          </a:p>
          <a:p>
            <a:r>
              <a:rPr lang="en-IN" sz="1800" dirty="0">
                <a:latin typeface="Times New Roman"/>
                <a:ea typeface="+mn-lt"/>
                <a:cs typeface="+mn-lt"/>
              </a:rPr>
              <a:t>Simple UI with ingredient-based recipe search.</a:t>
            </a:r>
          </a:p>
          <a:p>
            <a:pPr marL="0" indent="0">
              <a:buNone/>
            </a:pPr>
            <a:endParaRPr lang="en-IN" sz="1800" dirty="0">
              <a:latin typeface="Times New Roman"/>
              <a:ea typeface="+mn-lt"/>
              <a:cs typeface="+mn-lt"/>
            </a:endParaRPr>
          </a:p>
          <a:p>
            <a:r>
              <a:rPr lang="en-IN" sz="1800" dirty="0">
                <a:latin typeface="Times New Roman"/>
                <a:ea typeface="+mn-lt"/>
                <a:cs typeface="+mn-lt"/>
              </a:rPr>
              <a:t>Advanced search filters (veg, non-veg, sweets).</a:t>
            </a:r>
          </a:p>
          <a:p>
            <a:pPr marL="0" indent="0">
              <a:buNone/>
            </a:pPr>
            <a:endParaRPr lang="en-IN" sz="1800" dirty="0">
              <a:latin typeface="Times New Roman"/>
              <a:ea typeface="+mn-lt"/>
              <a:cs typeface="+mn-lt"/>
            </a:endParaRPr>
          </a:p>
          <a:p>
            <a:r>
              <a:rPr lang="en-IN" sz="1800" dirty="0">
                <a:latin typeface="Times New Roman"/>
                <a:ea typeface="+mn-lt"/>
                <a:cs typeface="+mn-lt"/>
              </a:rPr>
              <a:t>Recipes with macronutrient info.</a:t>
            </a:r>
          </a:p>
          <a:p>
            <a:pPr marL="0" indent="0">
              <a:buNone/>
            </a:pPr>
            <a:endParaRPr lang="en-IN" sz="1800" dirty="0">
              <a:latin typeface="Times New Roman"/>
              <a:ea typeface="+mn-lt"/>
              <a:cs typeface="+mn-lt"/>
            </a:endParaRPr>
          </a:p>
          <a:p>
            <a:r>
              <a:rPr lang="en-IN" sz="1800" dirty="0">
                <a:latin typeface="Times New Roman"/>
                <a:ea typeface="+mn-lt"/>
                <a:cs typeface="+mn-lt"/>
              </a:rPr>
              <a:t>Firebase used for real-time backend &amp; authenticat</a:t>
            </a:r>
            <a:r>
              <a:rPr lang="en-IN" sz="2000" dirty="0">
                <a:latin typeface="Times New Roman"/>
                <a:ea typeface="+mn-lt"/>
                <a:cs typeface="+mn-lt"/>
              </a:rPr>
              <a:t>ion</a:t>
            </a:r>
            <a:endParaRPr lang="en-IN" sz="2000" dirty="0">
              <a:latin typeface="Times New Roman"/>
            </a:endParaRPr>
          </a:p>
          <a:p>
            <a:endParaRPr lang="en-IN" dirty="0">
              <a:ea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AF165-034C-D97A-5E25-E7869559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793821A-B45A-5060-29B8-EFD42574169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1.Proposed methodology</a:t>
            </a:r>
            <a:endParaRPr lang="en-US" sz="3200" b="1" dirty="0">
              <a:solidFill>
                <a:srgbClr val="99177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0C930EA6-663C-A30B-8791-FB52A7B3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6963"/>
            <a:ext cx="4114800" cy="665732"/>
          </a:xfrm>
        </p:spPr>
        <p:txBody>
          <a:bodyPr/>
          <a:lstStyle/>
          <a:p>
            <a:r>
              <a:rPr lang="en-US" dirty="0"/>
              <a:t>II </a:t>
            </a:r>
            <a:r>
              <a:rPr lang="en-US" dirty="0" err="1"/>
              <a:t>B.Tech</a:t>
            </a:r>
            <a:r>
              <a:rPr lang="en-US" dirty="0"/>
              <a:t> (CSE) -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/>
              <a:t>Real -Time/Field-Based Research Project  Presentation Review-2,</a:t>
            </a:r>
          </a:p>
          <a:p>
            <a:r>
              <a:rPr lang="en-US" dirty="0"/>
              <a:t> CSE Dept, CVR college of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9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C01F9-CD85-993F-4FEA-3DD9AACC1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5528-CEBD-B7FC-2004-C7F97452D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45" y="110518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/>
                <a:ea typeface="+mn-lt"/>
                <a:cs typeface="+mn-lt"/>
              </a:rPr>
              <a:t> Structural Diagrams</a:t>
            </a:r>
            <a:r>
              <a:rPr lang="en-IN" sz="2000" dirty="0">
                <a:latin typeface="Times New Roman"/>
                <a:ea typeface="+mn-lt"/>
                <a:cs typeface="+mn-lt"/>
              </a:rPr>
              <a:t>:</a:t>
            </a:r>
            <a:endParaRPr lang="en-IN" sz="1800" dirty="0">
              <a:latin typeface="Times New Roman"/>
              <a:ea typeface="+mn-lt"/>
              <a:cs typeface="+mn-lt"/>
            </a:endParaRPr>
          </a:p>
          <a:p>
            <a:pPr marL="285750" indent="-285750"/>
            <a:r>
              <a:rPr lang="en-IN" sz="1800" dirty="0">
                <a:latin typeface="Times New Roman"/>
                <a:ea typeface="+mn-lt"/>
                <a:cs typeface="+mn-lt"/>
              </a:rPr>
              <a:t>Use Case Diagram</a:t>
            </a:r>
            <a:endParaRPr lang="en-IN" sz="1800" dirty="0">
              <a:latin typeface="Times New Roman"/>
              <a:cs typeface="Times New Roman"/>
            </a:endParaRPr>
          </a:p>
          <a:p>
            <a:pPr marL="285750" indent="-285750"/>
            <a:endParaRPr lang="en-IN" sz="1800" dirty="0">
              <a:latin typeface="Times New Roman"/>
              <a:ea typeface="Calibri"/>
              <a:cs typeface="Calibri"/>
            </a:endParaRPr>
          </a:p>
          <a:p>
            <a:pPr marL="0" indent="0">
              <a:buNone/>
            </a:pPr>
            <a:endParaRPr lang="en-IN" dirty="0">
              <a:ea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F14EF-93AE-F379-9D77-F9885730F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6BB3FB2-3B1B-F27B-F877-0208FD0BA90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ctr">
              <a:lnSpc>
                <a:spcPct val="150000"/>
              </a:lnSpc>
              <a:buClr>
                <a:srgbClr val="9C0400"/>
              </a:buClr>
              <a:buSzPct val="150000"/>
              <a:buNone/>
            </a:pP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2.System design</a:t>
            </a:r>
          </a:p>
        </p:txBody>
      </p:sp>
      <p:pic>
        <p:nvPicPr>
          <p:cNvPr id="2" name="Picture 1" descr="A diagram of a user&#10;&#10;AI-generated content may be incorrect.">
            <a:extLst>
              <a:ext uri="{FF2B5EF4-FFF2-40B4-BE49-F238E27FC236}">
                <a16:creationId xmlns:a16="http://schemas.microsoft.com/office/drawing/2014/main" id="{9E27368E-0AEF-DE04-F407-4468EAB38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65" y="2372264"/>
            <a:ext cx="9861700" cy="2721532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857A8E7-917D-BA26-E4A0-1D618C37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6963"/>
            <a:ext cx="4114800" cy="665732"/>
          </a:xfrm>
        </p:spPr>
        <p:txBody>
          <a:bodyPr/>
          <a:lstStyle/>
          <a:p>
            <a:r>
              <a:rPr lang="en-US" dirty="0"/>
              <a:t>II </a:t>
            </a:r>
            <a:r>
              <a:rPr lang="en-US" dirty="0" err="1"/>
              <a:t>B.Tech</a:t>
            </a:r>
            <a:r>
              <a:rPr lang="en-US" dirty="0"/>
              <a:t> (CSE) -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/>
              <a:t>Real -Time/Field-Based Research Project  Presentation Review-2,</a:t>
            </a:r>
          </a:p>
          <a:p>
            <a:r>
              <a:rPr lang="en-US" dirty="0"/>
              <a:t> CSE Dept, CVR college of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17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2147</TotalTime>
  <Words>1185</Words>
  <Application>Microsoft Office PowerPoint</Application>
  <PresentationFormat>Widescreen</PresentationFormat>
  <Paragraphs>186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 TasteTrove: A Web-Based Application For Finding Everyday Meals With Taste And Nutrition.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Dr Amit Kumar Professor CSE</dc:creator>
  <cp:lastModifiedBy>Dileep Krishna.M</cp:lastModifiedBy>
  <cp:revision>1123</cp:revision>
  <dcterms:created xsi:type="dcterms:W3CDTF">2019-07-19T06:49:32Z</dcterms:created>
  <dcterms:modified xsi:type="dcterms:W3CDTF">2025-04-24T16:04:39Z</dcterms:modified>
</cp:coreProperties>
</file>