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7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48A3C-4716-4282-AFA4-9A3A751DF44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01679-EFF4-407F-A611-DF6E4C93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1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01679-EFF4-407F-A611-DF6E4C93CC8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0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09282"/>
            <a:ext cx="965073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94255"/>
            <a:ext cx="9236075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341" rIns="0" bIns="0" rtlCol="0">
            <a:spAutoFit/>
          </a:bodyPr>
          <a:lstStyle/>
          <a:p>
            <a:pPr marL="1677670">
              <a:lnSpc>
                <a:spcPct val="100000"/>
              </a:lnSpc>
              <a:spcBef>
                <a:spcPts val="130"/>
              </a:spcBef>
            </a:pPr>
            <a:r>
              <a:rPr dirty="0"/>
              <a:t>CVR</a:t>
            </a:r>
            <a:r>
              <a:rPr spc="-120" dirty="0"/>
              <a:t> </a:t>
            </a:r>
            <a:r>
              <a:rPr dirty="0"/>
              <a:t>COLLEGE</a:t>
            </a:r>
            <a:r>
              <a:rPr spc="-8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7772" y="1898332"/>
            <a:ext cx="9821545" cy="18338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96515" marR="2495550" indent="761365">
              <a:lnSpc>
                <a:spcPts val="3450"/>
              </a:lnSpc>
              <a:spcBef>
                <a:spcPts val="565"/>
              </a:spcBef>
            </a:pPr>
            <a:r>
              <a:rPr sz="3200" dirty="0">
                <a:latin typeface="Calibri Light"/>
                <a:cs typeface="Calibri Light"/>
              </a:rPr>
              <a:t>Department</a:t>
            </a:r>
            <a:r>
              <a:rPr sz="3200" spc="-10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of</a:t>
            </a:r>
            <a:r>
              <a:rPr sz="3200" spc="-85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CSE </a:t>
            </a:r>
            <a:r>
              <a:rPr sz="3200" spc="-90" dirty="0">
                <a:latin typeface="Calibri Light"/>
                <a:cs typeface="Calibri Light"/>
              </a:rPr>
              <a:t>B.Tech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CSE</a:t>
            </a:r>
            <a:r>
              <a:rPr sz="3200" spc="-2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II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Year</a:t>
            </a:r>
            <a:r>
              <a:rPr sz="3200" spc="-8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II</a:t>
            </a:r>
            <a:r>
              <a:rPr sz="3200" spc="-6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Semester</a:t>
            </a:r>
            <a:endParaRPr sz="32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025"/>
              </a:spcBef>
            </a:pPr>
            <a:r>
              <a:rPr sz="3200" dirty="0">
                <a:latin typeface="Calibri Light"/>
                <a:cs typeface="Calibri Light"/>
              </a:rPr>
              <a:t>Real</a:t>
            </a:r>
            <a:r>
              <a:rPr sz="3200" spc="-10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Time/Field</a:t>
            </a:r>
            <a:r>
              <a:rPr sz="3200" spc="-8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Based</a:t>
            </a:r>
            <a:r>
              <a:rPr sz="3200" spc="-8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Research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Project</a:t>
            </a:r>
            <a:r>
              <a:rPr sz="3200" spc="-13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Review-</a:t>
            </a:r>
            <a:r>
              <a:rPr sz="3200" dirty="0">
                <a:latin typeface="Calibri Light"/>
                <a:cs typeface="Calibri Light"/>
              </a:rPr>
              <a:t>1,</a:t>
            </a:r>
            <a:r>
              <a:rPr sz="3200" spc="-10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Feb.</a:t>
            </a:r>
            <a:r>
              <a:rPr sz="3200" spc="-100" dirty="0">
                <a:latin typeface="Calibri Light"/>
                <a:cs typeface="Calibri Light"/>
              </a:rPr>
              <a:t> </a:t>
            </a:r>
            <a:r>
              <a:rPr sz="3200" spc="-20" dirty="0">
                <a:latin typeface="Calibri Light"/>
                <a:cs typeface="Calibri Light"/>
              </a:rPr>
              <a:t>2025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816" y="4486465"/>
            <a:ext cx="5168584" cy="157094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spcBef>
                <a:spcPts val="850"/>
              </a:spcBef>
            </a:pPr>
            <a:r>
              <a:rPr sz="2750" dirty="0">
                <a:latin typeface="Calibri"/>
                <a:cs typeface="Calibri"/>
              </a:rPr>
              <a:t>Student</a:t>
            </a:r>
            <a:r>
              <a:rPr lang="en-IN" sz="2750" spc="7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1</a:t>
            </a:r>
            <a:r>
              <a:rPr lang="en-IN" sz="2750" spc="-50" dirty="0">
                <a:latin typeface="Calibri"/>
                <a:cs typeface="Calibri"/>
              </a:rPr>
              <a:t>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M.DILEEP KRISHNA-23B81A0576</a:t>
            </a:r>
            <a:endParaRPr sz="2750" dirty="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  <a:tabLst>
                <a:tab pos="1306195" algn="l"/>
              </a:tabLst>
            </a:pPr>
            <a:r>
              <a:rPr sz="2750" spc="-10" dirty="0">
                <a:latin typeface="Calibri"/>
                <a:cs typeface="Calibri"/>
              </a:rPr>
              <a:t>Student</a:t>
            </a:r>
            <a:r>
              <a:rPr lang="en-IN" sz="2750" spc="-1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2</a:t>
            </a:r>
            <a:r>
              <a:rPr lang="en-IN" sz="2750" spc="-50" dirty="0">
                <a:latin typeface="Calibri"/>
                <a:cs typeface="Calibri"/>
              </a:rPr>
              <a:t>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B.NIHAN REDDY-23B81A0589</a:t>
            </a:r>
            <a:endParaRPr sz="2000" dirty="0">
              <a:latin typeface="Calibri"/>
              <a:cs typeface="Calibri"/>
            </a:endParaRPr>
          </a:p>
          <a:p>
            <a:pPr marL="12700">
              <a:spcBef>
                <a:spcPts val="680"/>
              </a:spcBef>
            </a:pPr>
            <a:r>
              <a:rPr sz="2750" dirty="0">
                <a:latin typeface="Calibri"/>
                <a:cs typeface="Calibri"/>
              </a:rPr>
              <a:t>Student</a:t>
            </a:r>
            <a:r>
              <a:rPr lang="en-IN" sz="2750" spc="65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3</a:t>
            </a:r>
            <a:r>
              <a:rPr lang="en-IN" sz="2750" spc="-50" dirty="0">
                <a:latin typeface="Calibri"/>
                <a:cs typeface="Calibri"/>
              </a:rPr>
              <a:t>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B.PRAJEETH REDDY-23B81A0592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628650"/>
            <a:ext cx="104775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426" y="3014980"/>
            <a:ext cx="23380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8915" y="3039363"/>
            <a:ext cx="5151120" cy="1311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dirty="0">
                <a:latin typeface="Calibri"/>
                <a:cs typeface="Calibri"/>
              </a:rPr>
              <a:t>M.DILEEP KRISHNA-23B81A0576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dirty="0">
                <a:latin typeface="Calibri"/>
                <a:cs typeface="Calibri"/>
              </a:rPr>
              <a:t>B.NIHAN REDDY-23B81A0589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dirty="0">
                <a:latin typeface="Calibri"/>
                <a:cs typeface="Calibri"/>
              </a:rPr>
              <a:t>B.PRAJEETH REDDY-23B81A0576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34228-A957-B5A8-C6A9-847E45C52A75}"/>
              </a:ext>
            </a:extLst>
          </p:cNvPr>
          <p:cNvSpPr txBox="1"/>
          <p:nvPr/>
        </p:nvSpPr>
        <p:spPr>
          <a:xfrm>
            <a:off x="1827275" y="53340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spc="-30" dirty="0"/>
              <a:t>“</a:t>
            </a:r>
            <a:r>
              <a:rPr lang="en-IN" sz="4000" b="1" spc="-30" dirty="0" err="1"/>
              <a:t>TasteTrove</a:t>
            </a:r>
            <a:r>
              <a:rPr lang="en-IN" sz="4000" b="1" spc="-30" dirty="0"/>
              <a:t>”</a:t>
            </a:r>
            <a:br>
              <a:rPr lang="en-IN" sz="4000" b="1" spc="-30" dirty="0"/>
            </a:br>
            <a:r>
              <a:rPr lang="en-IN" sz="3600" spc="-30" dirty="0"/>
              <a:t>Web Based Application for Finding Everyday Meals and Nutrition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28149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4" y="1702288"/>
            <a:ext cx="10283825" cy="38029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/>
              <a:t>Promotes Healthy Cooking:</a:t>
            </a:r>
            <a:r>
              <a:rPr lang="en-US" sz="2000" dirty="0"/>
              <a:t> This helps the user find healthy, delicious recipes to make informed choices about meals.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User Friendly Interface:</a:t>
            </a:r>
            <a:r>
              <a:rPr lang="en-US" sz="2000" dirty="0"/>
              <a:t> Easy design to look for recipes and track nutritional </a:t>
            </a:r>
          </a:p>
          <a:p>
            <a:r>
              <a:rPr lang="en-US" sz="2000" dirty="0"/>
              <a:t>contents.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Diverse Recipes:</a:t>
            </a:r>
            <a:r>
              <a:rPr lang="en-US" sz="2000" dirty="0"/>
              <a:t> Offers options for various dietary needs like vegan, gluten-  free, and high-protein.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Convenient &amp; Educational</a:t>
            </a:r>
            <a:r>
              <a:rPr lang="en-US" sz="2000" dirty="0"/>
              <a:t>: Ease of use with nutritional education for healthier cooking.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Global Reach: </a:t>
            </a:r>
            <a:r>
              <a:rPr lang="en-US" sz="2000" dirty="0"/>
              <a:t>Encourages home cooking worldwide, balancing flavor with nutrition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Literature</a:t>
            </a:r>
            <a:r>
              <a:rPr spc="-145" dirty="0"/>
              <a:t> </a:t>
            </a:r>
            <a:r>
              <a:rPr spc="-10" dirty="0"/>
              <a:t>Review</a:t>
            </a:r>
            <a:r>
              <a:rPr spc="-150" dirty="0"/>
              <a:t> </a:t>
            </a:r>
            <a:r>
              <a:rPr dirty="0"/>
              <a:t>or</a:t>
            </a:r>
            <a:r>
              <a:rPr spc="-95" dirty="0"/>
              <a:t> </a:t>
            </a:r>
            <a:r>
              <a:rPr spc="-10" dirty="0"/>
              <a:t>Related</a:t>
            </a:r>
            <a:r>
              <a:rPr spc="-185" dirty="0"/>
              <a:t> </a:t>
            </a:r>
            <a:r>
              <a:rPr spc="-10" dirty="0"/>
              <a:t>works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C42AE-355C-CAF0-E280-44DE6D4BA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40868"/>
              </p:ext>
            </p:extLst>
          </p:nvPr>
        </p:nvGraphicFramePr>
        <p:xfrm>
          <a:off x="533400" y="1471349"/>
          <a:ext cx="10972920" cy="4766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120">
                  <a:extLst>
                    <a:ext uri="{9D8B030D-6E8A-4147-A177-3AD203B41FA5}">
                      <a16:colId xmlns:a16="http://schemas.microsoft.com/office/drawing/2014/main" val="235038066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2736396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352531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37500106"/>
                    </a:ext>
                  </a:extLst>
                </a:gridCol>
              </a:tblGrid>
              <a:tr h="794456">
                <a:tc>
                  <a:txBody>
                    <a:bodyPr/>
                    <a:lstStyle/>
                    <a:p>
                      <a:r>
                        <a:rPr lang="en-GB" dirty="0"/>
                        <a:t>S No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TITLE OF PROJECT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DISADVANTAGES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ADVANTAGES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22111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CookBook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Paid subscription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friendly interface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43590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r>
                        <a:rPr lang="en-GB" dirty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MealBoard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Complex interface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32091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r>
                        <a:rPr lang="en-GB" dirty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Tandoor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self-hosting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</a:t>
                      </a:r>
                      <a:r>
                        <a:rPr lang="en-GB" sz="2000" dirty="0"/>
                        <a:t>nique and various dishes 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11201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r>
                        <a:rPr lang="en-GB" dirty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BigOven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Lot of </a:t>
                      </a:r>
                      <a:r>
                        <a:rPr lang="en-GB" sz="2000" dirty="0" err="1"/>
                        <a:t>ads,some</a:t>
                      </a:r>
                      <a:r>
                        <a:rPr lang="en-GB" sz="2000" dirty="0"/>
                        <a:t> features unlock at pro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Creats</a:t>
                      </a:r>
                      <a:r>
                        <a:rPr lang="en-GB" sz="2000" dirty="0"/>
                        <a:t> user community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18260"/>
                  </a:ext>
                </a:extLst>
              </a:tr>
              <a:tr h="794456">
                <a:tc>
                  <a:txBody>
                    <a:bodyPr/>
                    <a:lstStyle/>
                    <a:p>
                      <a:r>
                        <a:rPr lang="en-GB" dirty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ChefTap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Occasional syncing issues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Sync over multiple devices.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810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73AEBB-A9C4-385F-1C52-5A53C9E4FE6C}"/>
              </a:ext>
            </a:extLst>
          </p:cNvPr>
          <p:cNvSpPr txBox="1"/>
          <p:nvPr/>
        </p:nvSpPr>
        <p:spPr>
          <a:xfrm>
            <a:off x="8432339" y="3075057"/>
            <a:ext cx="3049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a typeface="Calibri" panose="020F0502020204030204" pitchFamily="34" charset="0"/>
              </a:rPr>
              <a:t>S</a:t>
            </a:r>
            <a:r>
              <a:rPr lang="en-US" sz="2000" dirty="0">
                <a:effectLst/>
                <a:ea typeface="Calibri" panose="020F0502020204030204" pitchFamily="34" charset="0"/>
              </a:rPr>
              <a:t>implifies meal planning, grocery shopping.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spc="-135" dirty="0"/>
              <a:t> </a:t>
            </a:r>
            <a:r>
              <a:rPr dirty="0"/>
              <a:t>Method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C49B7-9057-F2A0-3F00-C7147264B440}"/>
              </a:ext>
            </a:extLst>
          </p:cNvPr>
          <p:cNvSpPr txBox="1"/>
          <p:nvPr/>
        </p:nvSpPr>
        <p:spPr>
          <a:xfrm>
            <a:off x="762000" y="1905000"/>
            <a:ext cx="10134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Guest User</a:t>
            </a:r>
            <a:r>
              <a:rPr lang="en-IN" dirty="0"/>
              <a:t>: Can browse, search, filter, and view recipes but has limited functionality</a:t>
            </a:r>
          </a:p>
          <a:p>
            <a:r>
              <a:rPr lang="en-IN" dirty="0"/>
              <a:t>     Key Features :Browse, search, and filter </a:t>
            </a:r>
            <a:r>
              <a:rPr lang="en-IN" dirty="0" err="1"/>
              <a:t>recipes.View</a:t>
            </a:r>
            <a:r>
              <a:rPr lang="en-IN" dirty="0"/>
              <a:t> recipe details, ingredients, steps, </a:t>
            </a:r>
          </a:p>
          <a:p>
            <a:r>
              <a:rPr lang="en-IN"/>
              <a:t>     and  </a:t>
            </a:r>
            <a:r>
              <a:rPr lang="en-IN" dirty="0"/>
              <a:t>nutrition.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Registered User</a:t>
            </a:r>
            <a:r>
              <a:rPr lang="en-IN" dirty="0"/>
              <a:t>: Login for personalized features.</a:t>
            </a:r>
          </a:p>
          <a:p>
            <a:r>
              <a:rPr lang="en-IN" dirty="0"/>
              <a:t>   .Registered User: Has full access, including login and use of an interactive timer.</a:t>
            </a:r>
          </a:p>
          <a:p>
            <a:r>
              <a:rPr lang="en-IN" dirty="0"/>
              <a:t>    Full access to all features, including interactive timer during cooking.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Functional</a:t>
            </a:r>
            <a:r>
              <a:rPr spc="-40" dirty="0"/>
              <a:t> </a:t>
            </a:r>
            <a:r>
              <a:rPr dirty="0"/>
              <a:t>&amp;</a:t>
            </a:r>
            <a:r>
              <a:rPr spc="-130" dirty="0"/>
              <a:t> </a:t>
            </a:r>
            <a:r>
              <a:rPr spc="-10" dirty="0"/>
              <a:t>Non-</a:t>
            </a:r>
            <a:r>
              <a:rPr dirty="0"/>
              <a:t>functional</a:t>
            </a:r>
            <a:r>
              <a:rPr spc="-9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7770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5350510" algn="l"/>
              </a:tabLst>
            </a:pPr>
            <a:r>
              <a:rPr sz="2750" spc="-10" dirty="0">
                <a:latin typeface="Calibri"/>
                <a:cs typeface="Calibri"/>
              </a:rPr>
              <a:t>Functional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dirty="0">
                <a:latin typeface="Arial MT"/>
                <a:cs typeface="Arial MT"/>
              </a:rPr>
              <a:t>•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dirty="0">
                <a:latin typeface="Calibri"/>
                <a:cs typeface="Calibri"/>
              </a:rPr>
              <a:t>Non-</a:t>
            </a:r>
            <a:r>
              <a:rPr sz="2750" spc="-10" dirty="0">
                <a:latin typeface="Calibri"/>
                <a:cs typeface="Calibri"/>
              </a:rPr>
              <a:t>functinoal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A95F8-E605-E15E-4CB0-62A25BD85C3C}"/>
              </a:ext>
            </a:extLst>
          </p:cNvPr>
          <p:cNvSpPr txBox="1"/>
          <p:nvPr/>
        </p:nvSpPr>
        <p:spPr>
          <a:xfrm>
            <a:off x="838201" y="2645484"/>
            <a:ext cx="44957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1.Login System for registered users.</a:t>
            </a:r>
          </a:p>
          <a:p>
            <a:endParaRPr lang="en-IN" dirty="0"/>
          </a:p>
          <a:p>
            <a:r>
              <a:rPr lang="en-IN" dirty="0"/>
              <a:t>2.Recipe Browsing and Searching with filters (veg/non-veg)</a:t>
            </a:r>
          </a:p>
          <a:p>
            <a:endParaRPr lang="en-IN" dirty="0"/>
          </a:p>
          <a:p>
            <a:r>
              <a:rPr lang="en-IN" dirty="0"/>
              <a:t>3.Recipe Details page for ingredients, steps, and nutrition.</a:t>
            </a:r>
          </a:p>
          <a:p>
            <a:endParaRPr lang="en-IN" dirty="0"/>
          </a:p>
          <a:p>
            <a:r>
              <a:rPr lang="en-IN" dirty="0"/>
              <a:t>4.Interactive Timer for registered users.</a:t>
            </a:r>
          </a:p>
          <a:p>
            <a:r>
              <a:rPr lang="en-IN" dirty="0"/>
              <a:t>Mobile Responsiveness for cross-device usage.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8B2B7-BE97-F830-714E-948949EB08D7}"/>
              </a:ext>
            </a:extLst>
          </p:cNvPr>
          <p:cNvSpPr txBox="1"/>
          <p:nvPr/>
        </p:nvSpPr>
        <p:spPr>
          <a:xfrm>
            <a:off x="6211348" y="2590800"/>
            <a:ext cx="49534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1.Performance: Handle multiple users simultaneously.</a:t>
            </a:r>
          </a:p>
          <a:p>
            <a:endParaRPr lang="en-IN" dirty="0"/>
          </a:p>
          <a:p>
            <a:r>
              <a:rPr lang="en-IN" dirty="0"/>
              <a:t>2.Security: Secure data and user authentication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3.Scalability: Easy to expand as needed.</a:t>
            </a:r>
          </a:p>
          <a:p>
            <a:endParaRPr lang="en-IN" dirty="0"/>
          </a:p>
          <a:p>
            <a:r>
              <a:rPr lang="en-IN" dirty="0"/>
              <a:t>4.Usability: Simple and intuitive UI.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Hardware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140" dirty="0"/>
              <a:t> </a:t>
            </a:r>
            <a:r>
              <a:rPr dirty="0"/>
              <a:t>Software</a:t>
            </a:r>
            <a:r>
              <a:rPr spc="-114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68821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  <a:tab pos="5350510" algn="l"/>
              </a:tabLst>
            </a:pPr>
            <a:r>
              <a:rPr sz="2750" spc="-10" dirty="0">
                <a:latin typeface="Calibri"/>
                <a:cs typeface="Calibri"/>
              </a:rPr>
              <a:t>Hardware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dirty="0">
                <a:latin typeface="Arial MT"/>
                <a:cs typeface="Arial MT"/>
              </a:rPr>
              <a:t>•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spc="-10" dirty="0">
                <a:latin typeface="Calibri"/>
                <a:cs typeface="Calibri"/>
              </a:rPr>
              <a:t>Software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446CC-7C23-BE42-675F-E300EBCE5C6C}"/>
              </a:ext>
            </a:extLst>
          </p:cNvPr>
          <p:cNvSpPr txBox="1"/>
          <p:nvPr/>
        </p:nvSpPr>
        <p:spPr>
          <a:xfrm>
            <a:off x="308429" y="3505200"/>
            <a:ext cx="6096000" cy="50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4040127-2B6B-8F63-49EE-3BE1BA70C80B}"/>
              </a:ext>
            </a:extLst>
          </p:cNvPr>
          <p:cNvSpPr txBox="1"/>
          <p:nvPr/>
        </p:nvSpPr>
        <p:spPr>
          <a:xfrm>
            <a:off x="685800" y="2484087"/>
            <a:ext cx="4706257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– Dual-core processor,1GHz and above.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Battery – 1200mAh and above.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– 512 MB and above.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 – 2 GB and above.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1AF2D2C-3627-2029-9CB0-27A105017891}"/>
              </a:ext>
            </a:extLst>
          </p:cNvPr>
          <p:cNvSpPr txBox="1"/>
          <p:nvPr/>
        </p:nvSpPr>
        <p:spPr>
          <a:xfrm>
            <a:off x="5943600" y="2286000"/>
            <a:ext cx="6096000" cy="205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457200" marR="354330" lvl="1" algn="just">
              <a:lnSpc>
                <a:spcPct val="150000"/>
              </a:lnSpc>
              <a:tabLst>
                <a:tab pos="228600" algn="l"/>
              </a:tabLst>
            </a:pPr>
            <a:endParaRPr lang="en-IN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 : Windows 7 Ultimate and above.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Coding Language : Java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cript.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Front-End: HTML , CSS.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Software: Visual Studio Code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Architecture</a:t>
            </a:r>
            <a:r>
              <a:rPr spc="-160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FE1C0-D4FF-266C-29C6-843AB543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15157"/>
            <a:ext cx="4572000" cy="6438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70E4C-2F4F-5085-66F2-6D9BED9A5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8900"/>
            <a:ext cx="6248400" cy="5224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49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4BB56-9EE9-6263-5CD0-A28D958FF0D7}"/>
              </a:ext>
            </a:extLst>
          </p:cNvPr>
          <p:cNvSpPr txBox="1"/>
          <p:nvPr/>
        </p:nvSpPr>
        <p:spPr>
          <a:xfrm>
            <a:off x="1219200" y="2598003"/>
            <a:ext cx="8531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Website :</a:t>
            </a:r>
            <a:r>
              <a:rPr lang="en-US" sz="2400" b="1" dirty="0"/>
              <a:t> </a:t>
            </a:r>
          </a:p>
          <a:p>
            <a:r>
              <a:rPr lang="en-US" sz="2000" dirty="0"/>
              <a:t>(2006, January 22). Indian Recipes | </a:t>
            </a:r>
            <a:r>
              <a:rPr lang="en-US" sz="2000" dirty="0" err="1"/>
              <a:t>Vismai</a:t>
            </a:r>
            <a:r>
              <a:rPr lang="en-US" sz="2000" dirty="0"/>
              <a:t> Food. https://vismaifood.com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493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 MT</vt:lpstr>
      <vt:lpstr>Calibri</vt:lpstr>
      <vt:lpstr>Calibri Light</vt:lpstr>
      <vt:lpstr>Symbol</vt:lpstr>
      <vt:lpstr>Times New Roman</vt:lpstr>
      <vt:lpstr>Wingdings</vt:lpstr>
      <vt:lpstr>Office Theme</vt:lpstr>
      <vt:lpstr>CVR COLLEGE OF ENGINEERING</vt:lpstr>
      <vt:lpstr>PowerPoint Presentation</vt:lpstr>
      <vt:lpstr>Introduction</vt:lpstr>
      <vt:lpstr>Literature Review or Related works</vt:lpstr>
      <vt:lpstr>Proposed Method and Modules</vt:lpstr>
      <vt:lpstr>Functional &amp; Non-functional Requirements</vt:lpstr>
      <vt:lpstr>Hardware &amp; Software Requirements</vt:lpstr>
      <vt:lpstr>Architecture diagram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NIHAN REDDY BITLA</cp:lastModifiedBy>
  <cp:revision>7</cp:revision>
  <dcterms:created xsi:type="dcterms:W3CDTF">2025-02-13T14:49:34Z</dcterms:created>
  <dcterms:modified xsi:type="dcterms:W3CDTF">2025-02-13T16:59:29Z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LastSaved">
    <vt:filetime>2025-02-13T00:00:00Z</vt:filetime>
  </property>
</Properties>
</file>