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1b0f0e0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1b0f0e0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1b0f0e0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1b0f0e0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1b0f0e0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1b0f0e0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1b0f0e0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1b0f0e0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1b0f0e0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1b0f0e0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1b0f0e0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1b0f0e0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21925"/>
            <a:ext cx="8520600" cy="1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E-Grocery System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1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Presented by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63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Dileep Kumar</a:t>
            </a:r>
            <a:endParaRPr/>
          </a:p>
          <a:p>
            <a:pPr marL="457200" lvl="0" indent="-3263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Dhana Lakshmi</a:t>
            </a:r>
            <a:endParaRPr/>
          </a:p>
          <a:p>
            <a:pPr marL="457200" lvl="0" indent="-3263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Harshada Balasaheb</a:t>
            </a:r>
            <a:endParaRPr/>
          </a:p>
          <a:p>
            <a:pPr marL="457200" lvl="0" indent="-3263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Sonu 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                               Introduction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722050"/>
            <a:ext cx="85206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Online Grocery store is a form of electronic commerce whereby consumers directly buy goods or services from a seller over the Internet without an intermediary service.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3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User  Module  &amp;  Customer Module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100" dirty="0"/>
            </a:br>
            <a:br>
              <a:rPr lang="en-GB" sz="2100" dirty="0"/>
            </a:br>
            <a:br>
              <a:rPr lang="en-GB" sz="2100" dirty="0"/>
            </a:br>
            <a:r>
              <a:rPr lang="en-GB" sz="2100" dirty="0"/>
              <a:t>Prepared by - Dileep Kumar</a:t>
            </a:r>
            <a:endParaRPr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Product Module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dirty="0"/>
              <a:t> </a:t>
            </a:r>
            <a:r>
              <a:rPr lang="en-GB" sz="2300" dirty="0"/>
              <a:t>Prepared by - </a:t>
            </a:r>
            <a:r>
              <a:rPr lang="en-GB" sz="2300" dirty="0" err="1"/>
              <a:t>Harshadha</a:t>
            </a:r>
            <a:endParaRPr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21050" y="433700"/>
            <a:ext cx="8520600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 Address Module &amp; Cart Module</a:t>
            </a:r>
            <a:br>
              <a:rPr lang="en-GB" b="1" dirty="0"/>
            </a:br>
            <a:endParaRPr sz="2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/>
              <a:t>                   </a:t>
            </a:r>
            <a:br>
              <a:rPr lang="en-GB" sz="2100" dirty="0"/>
            </a:br>
            <a:br>
              <a:rPr lang="en-GB" sz="2100" dirty="0"/>
            </a:br>
            <a:br>
              <a:rPr lang="en-GB" sz="2100" dirty="0"/>
            </a:br>
            <a:r>
              <a:rPr lang="en-GB" sz="2100" dirty="0"/>
              <a:t>			</a:t>
            </a:r>
            <a:br>
              <a:rPr lang="en-GB" sz="2100" dirty="0"/>
            </a:br>
            <a:r>
              <a:rPr lang="en-GB" sz="2100" dirty="0"/>
              <a:t>			 Prepared by - Dhana Lakshmi</a:t>
            </a:r>
            <a:endParaRPr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252425"/>
            <a:ext cx="8520600" cy="9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b="1" dirty="0"/>
            </a:br>
            <a:br>
              <a:rPr lang="en-GB" b="1" dirty="0"/>
            </a:br>
            <a:r>
              <a:rPr lang="en-GB" b="1" dirty="0"/>
              <a:t>Order Module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dirty="0"/>
              <a:t> </a:t>
            </a:r>
            <a:r>
              <a:rPr lang="en-GB" sz="2022" dirty="0"/>
              <a:t>Prepared by - </a:t>
            </a:r>
            <a:r>
              <a:rPr lang="en-GB" sz="2022" dirty="0" err="1"/>
              <a:t>Sonu</a:t>
            </a:r>
            <a:r>
              <a:rPr lang="en-GB" sz="2022" dirty="0"/>
              <a:t> Kumar</a:t>
            </a:r>
            <a:endParaRPr sz="2022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2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3A9B6-4E32-494A-A7F5-80313806F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4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114300" indent="0" algn="ctr">
              <a:buNone/>
            </a:pPr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8719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(16:9)</PresentationFormat>
  <Paragraphs>17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Dark</vt:lpstr>
      <vt:lpstr>E-Grocery System</vt:lpstr>
      <vt:lpstr>                               Introduction</vt:lpstr>
      <vt:lpstr>   User  Module  &amp;  Customer Module    Prepared by - Dileep Kumar</vt:lpstr>
      <vt:lpstr>   Product Module    Prepared by - Harshadha</vt:lpstr>
      <vt:lpstr>    Address Module &amp; Cart Module                                Prepared by - Dhana Lakshmi</vt:lpstr>
      <vt:lpstr>  Order Module     Prepared by - Sonu Kumar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E-Grocery System</dc:title>
  <cp:lastModifiedBy>DILEEP KUMAR</cp:lastModifiedBy>
  <cp:revision>1</cp:revision>
  <dcterms:modified xsi:type="dcterms:W3CDTF">2021-12-04T08:40:17Z</dcterms:modified>
</cp:coreProperties>
</file>