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1b0f0e0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1b0f0e0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1b0f0e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1b0f0e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1b0f0e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1b0f0e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1b0f0e0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1b0f0e0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1b0f0e0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1b0f0e0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1b0f0e0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1b0f0e0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21925"/>
            <a:ext cx="8520600" cy="10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E-Grocery System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Presented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Dileep Kumar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Dhana Lakshmi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Harshada Balasaheb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Sonu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                              </a:t>
            </a:r>
            <a:r>
              <a:rPr b="1" lang="en-GB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22050"/>
            <a:ext cx="85206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Online Grocery store is a form of electronic commerce whereby consumers directly buy goods or services from a seller over the Internet without an intermediary service.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Module: User &amp; Customer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</a:t>
            </a:r>
            <a:r>
              <a:rPr lang="en-GB" sz="2100"/>
              <a:t>Prepared by - Dileep kumar</a:t>
            </a:r>
            <a:endParaRPr sz="21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937325"/>
            <a:ext cx="8520600" cy="23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2 kinds of users for the proposed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Administrators: Administrators are the ones who adds or administers the products.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End Users/Customers: The end user will be the one who visits the website and buys products online from the ones added by the administrator.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Module: Product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</a:t>
            </a:r>
            <a:r>
              <a:rPr lang="en-GB" sz="2300"/>
              <a:t>Prepared by - Harshadha</a:t>
            </a:r>
            <a:endParaRPr sz="23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016625"/>
            <a:ext cx="8520600" cy="21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Functions: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-Access to the E-Grocery system for the administration and the customer is provided with individual login.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-Username will be individual customer id and each set their own password.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-Only the administer can add or update the database containing the products.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-Customer can only view the item details and order items that they choose to buy.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21050" y="433700"/>
            <a:ext cx="85206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Module: Address &amp; Cart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                    Prepared by - Dhana Lakshmi</a:t>
            </a:r>
            <a:endParaRPr sz="21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806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feature enables for a user to browse through different products in the home page and add any product to the cart. The user can also specify the quantity he/she wants to add to the cart.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 ‘View Cart’ the user must be able to see all the items in his/her cart.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52425"/>
            <a:ext cx="8520600" cy="9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Module: Order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</a:t>
            </a:r>
            <a:r>
              <a:rPr lang="en-GB" sz="2022"/>
              <a:t>Prepared by - Sonu Kumar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66375" y="1427600"/>
            <a:ext cx="8520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feature confirms the order placed by the customer i.e., now the customer has brought the product.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Response Sequences: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Customer clicks the button or link to initiate the confirmation process. Customer confirms the order. System stores order confirmation and order details and prints the bill.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Functional Requirements: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A template/window dealing with the items ordered must be created.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-The table dealing with the products must be updated i.e., the quantity of the product bought must be   decreased by the quantity bought once billing is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-A table dealing with all the orders by different customers must be maintained.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