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VYTLA SAI KALYAN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46" y="2511534"/>
            <a:ext cx="9601200" cy="1069940"/>
          </a:xfrm>
        </p:spPr>
        <p:txBody>
          <a:bodyPr/>
          <a:lstStyle/>
          <a:p>
            <a:pPr algn="ctr"/>
            <a:r>
              <a:rPr lang="en-US" sz="400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DISCRIPTION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dataset contains 76 attributes (  76 rows)  and 14 Fields (columns).</a:t>
            </a:r>
          </a:p>
          <a:p>
            <a:r>
              <a:rPr lang="en-US" dirty="0"/>
              <a:t>Database used is  a Cleveland database.</a:t>
            </a:r>
          </a:p>
          <a:p>
            <a:r>
              <a:rPr lang="en-US" dirty="0"/>
              <a:t>The 'Target' field refer to </a:t>
            </a:r>
            <a:r>
              <a:rPr lang="en-US" dirty="0">
                <a:ea typeface="+mn-lt"/>
                <a:cs typeface="+mn-lt"/>
              </a:rPr>
              <a:t>predicted values of heart disease or not. If the value is 1 it is positive or if it is 0 then it is negative.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486D3-40CF-4CBC-8038-06EABC58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AGE – in years.</a:t>
            </a:r>
            <a:endParaRPr lang="en-US"/>
          </a:p>
          <a:p>
            <a:pPr marL="457200" indent="-457200"/>
            <a:r>
              <a:rPr lang="en-US" dirty="0"/>
              <a:t>SEX – 0 or 1 ( 0 = female , 1 = male )</a:t>
            </a:r>
          </a:p>
          <a:p>
            <a:pPr marL="457200" indent="-457200"/>
            <a:r>
              <a:rPr lang="en-US" dirty="0"/>
              <a:t>Cp -  chest pain type</a:t>
            </a:r>
          </a:p>
          <a:p>
            <a:pPr marL="457200" indent="-457200"/>
            <a:r>
              <a:rPr lang="en-US" dirty="0" err="1">
                <a:ea typeface="+mn-lt"/>
                <a:cs typeface="+mn-lt"/>
              </a:rPr>
              <a:t>Trestbps</a:t>
            </a:r>
            <a:r>
              <a:rPr lang="en-US" dirty="0">
                <a:ea typeface="+mn-lt"/>
                <a:cs typeface="+mn-lt"/>
              </a:rPr>
              <a:t> – blood pressure ( in mm hg )</a:t>
            </a:r>
          </a:p>
          <a:p>
            <a:pPr marL="457200" indent="-457200"/>
            <a:r>
              <a:rPr lang="en-US" dirty="0"/>
              <a:t>Chol -  serum </a:t>
            </a:r>
            <a:r>
              <a:rPr lang="en-US" dirty="0" err="1"/>
              <a:t>cholestoral</a:t>
            </a:r>
            <a:r>
              <a:rPr lang="en-US" dirty="0"/>
              <a:t> in mg/dl</a:t>
            </a:r>
          </a:p>
          <a:p>
            <a:pPr marL="457200" indent="-457200"/>
            <a:r>
              <a:rPr lang="en-US" dirty="0" err="1"/>
              <a:t>Fbs</a:t>
            </a:r>
            <a:r>
              <a:rPr lang="en-US" dirty="0"/>
              <a:t> - (fasting blood sugar &gt; 120 mg/dl) (0=false, 1=true)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DATASET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Restecg</a:t>
            </a:r>
            <a:r>
              <a:rPr lang="en-US" dirty="0">
                <a:ea typeface="+mn-lt"/>
                <a:cs typeface="+mn-lt"/>
              </a:rPr>
              <a:t> -</a:t>
            </a:r>
            <a:r>
              <a:rPr lang="en-US" dirty="0"/>
              <a:t> resting electrocardiographic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/>
              <a:t>thalach</a:t>
            </a:r>
            <a:r>
              <a:rPr lang="en-US" dirty="0"/>
              <a:t> - maximum heart rate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/>
              <a:t>exang</a:t>
            </a:r>
            <a:r>
              <a:rPr lang="en-US" dirty="0"/>
              <a:t> - exercise induced angina (1 = yes; 0 = no)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/>
              <a:t>oldpeak</a:t>
            </a:r>
            <a:r>
              <a:rPr lang="en-US" dirty="0"/>
              <a:t> - ST depression induced by exercise relative to rest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slope - the slope of the peak exercise ST segment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ca - number of major vessels  colored by </a:t>
            </a:r>
            <a:r>
              <a:rPr lang="en-US" dirty="0" err="1"/>
              <a:t>flourosopy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thal</a:t>
            </a:r>
            <a:r>
              <a:rPr lang="en-US" dirty="0">
                <a:ea typeface="+mn-lt"/>
                <a:cs typeface="+mn-lt"/>
              </a:rPr>
              <a:t> - 3 = normal; 6 = fixed defect; 7 = reversable defect </a:t>
            </a:r>
          </a:p>
          <a:p>
            <a:r>
              <a:rPr lang="en-US" dirty="0">
                <a:ea typeface="+mn-lt"/>
                <a:cs typeface="+mn-lt"/>
              </a:rPr>
              <a:t>target - have disease or not (1=yes, 0=no)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endParaRPr lang="en-US"/>
          </a:p>
          <a:p>
            <a:r>
              <a:rPr lang="en-US" sz="2300" b="1" dirty="0"/>
              <a:t>Logistic Regression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   Logistic regression is one of the statistical method for analyzing a dataset in</a:t>
            </a:r>
          </a:p>
          <a:p>
            <a:pPr marL="0" indent="0">
              <a:buNone/>
            </a:pPr>
            <a:r>
              <a:rPr lang="en-US" dirty="0"/>
              <a:t>     which there are one or more independent variables that determine an outcome.</a:t>
            </a:r>
          </a:p>
          <a:p>
            <a:r>
              <a:rPr lang="en-US" sz="2300" b="1" dirty="0"/>
              <a:t>K- nearest  neighbor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KNN is a non-parametric method which uses feature similarity which means that new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point is assigned  to a  value based on how close it  resembles the points in the dataset.</a:t>
            </a:r>
            <a:endParaRPr lang="en-US"/>
          </a:p>
          <a:p>
            <a:r>
              <a:rPr lang="en-US" sz="2300" b="1" dirty="0">
                <a:ea typeface="+mn-lt"/>
                <a:cs typeface="+mn-lt"/>
              </a:rPr>
              <a:t>Decision Tree</a:t>
            </a:r>
          </a:p>
          <a:p>
            <a:pPr marL="0" indent="0">
              <a:buNone/>
            </a:pPr>
            <a:r>
              <a:rPr lang="en-US" dirty="0"/>
              <a:t>    Decision Tree is a tree structure where each internal node represent attributes,   branch</a:t>
            </a:r>
          </a:p>
          <a:p>
            <a:pPr marL="0" indent="0">
              <a:buNone/>
            </a:pPr>
            <a:r>
              <a:rPr lang="en-US" dirty="0"/>
              <a:t>     represent a decision rule and each leaf node represent the outcome.</a:t>
            </a:r>
          </a:p>
        </p:txBody>
      </p:sp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Sample Analysis</a:t>
            </a:r>
            <a:endParaRPr lang="en-US" sz="3600" dirty="0"/>
          </a:p>
        </p:txBody>
      </p:sp>
      <p:pic>
        <p:nvPicPr>
          <p:cNvPr id="4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16040B7-3CE7-4F05-BC42-4FA27B33D8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400" y="2071169"/>
            <a:ext cx="9603153" cy="268134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99083-2357-45C9-98A8-5FC5E0D3B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3445" y="5316415"/>
            <a:ext cx="9603154" cy="860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From the analysis, we can say that age with 58 has less number of heart diseases and age with 54 has  more number of heart diseases 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Analysis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988C05-C257-4905-B3BE-C742F5C9EB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2401" y="2295861"/>
            <a:ext cx="8831384" cy="245665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79061" y="5521569"/>
            <a:ext cx="9075615" cy="6553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Here we can say that male patients are recorded with less number of heart disease problem than the female patients.</a:t>
            </a:r>
          </a:p>
        </p:txBody>
      </p:sp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Sample Analysis</a:t>
            </a:r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719D8C-AF21-4E81-B663-7C09FA51D3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4016" y="1883487"/>
            <a:ext cx="9481038" cy="30176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F4E42-9A28-463C-AC1F-47AC65621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754" y="5282222"/>
            <a:ext cx="9515230" cy="889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Now, we can say that patients who don't have FBS more than 120 will have a greater ratio than others.</a:t>
            </a: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7853-7F91-4F57-9CF2-CA7A9936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EAEB-5BC3-4BC2-8379-162B717A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Finally from the dataset, KNN has got more accuracy that remaining.</a:t>
            </a:r>
          </a:p>
          <a:p>
            <a:endParaRPr lang="en-US" dirty="0"/>
          </a:p>
          <a:p>
            <a:r>
              <a:rPr lang="en-US" dirty="0"/>
              <a:t>Logistic Regression - </a:t>
            </a:r>
            <a:r>
              <a:rPr lang="en-US" dirty="0">
                <a:ea typeface="+mn-lt"/>
                <a:cs typeface="+mn-lt"/>
              </a:rPr>
              <a:t>85.25%</a:t>
            </a:r>
          </a:p>
          <a:p>
            <a:r>
              <a:rPr lang="en-US" dirty="0"/>
              <a:t>KNN - </a:t>
            </a:r>
            <a:r>
              <a:rPr lang="en-US" dirty="0">
                <a:ea typeface="+mn-lt"/>
                <a:cs typeface="+mn-lt"/>
              </a:rPr>
              <a:t>90.16%</a:t>
            </a:r>
          </a:p>
          <a:p>
            <a:r>
              <a:rPr lang="en-US" dirty="0">
                <a:ea typeface="+mn-lt"/>
                <a:cs typeface="+mn-lt"/>
              </a:rPr>
              <a:t>Decision Tree - 73.77%</a:t>
            </a:r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Brushed Metal 16x9</vt:lpstr>
      <vt:lpstr>HEART DISEASE DATASET ANALYSIS</vt:lpstr>
      <vt:lpstr>DATASET DISCRIPTION</vt:lpstr>
      <vt:lpstr>DATASET CONTENTS</vt:lpstr>
      <vt:lpstr>DATASET CONTENTS</vt:lpstr>
      <vt:lpstr>TECHNIQUES USED</vt:lpstr>
      <vt:lpstr>Sample Analysis</vt:lpstr>
      <vt:lpstr>Sample Analysis</vt:lpstr>
      <vt:lpstr>Sample Analysis</vt:lpstr>
      <vt:lpstr>summary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523</cp:revision>
  <dcterms:created xsi:type="dcterms:W3CDTF">2013-07-31T17:44:39Z</dcterms:created>
  <dcterms:modified xsi:type="dcterms:W3CDTF">2019-05-14T15:20:06Z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