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3"/>
  </p:notesMasterIdLst>
  <p:handoutMasterIdLst>
    <p:handoutMasterId r:id="rId14"/>
  </p:handoutMasterIdLst>
  <p:sldIdLst>
    <p:sldId id="258" r:id="rId5"/>
    <p:sldId id="284" r:id="rId6"/>
    <p:sldId id="261" r:id="rId7"/>
    <p:sldId id="262" r:id="rId8"/>
    <p:sldId id="287" r:id="rId9"/>
    <p:sldId id="270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Data with </a:t>
            </a:r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Dileep Kumar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023-21-0057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3" y="1009755"/>
            <a:ext cx="4302054" cy="43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604008"/>
            <a:ext cx="5186597" cy="5318620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HTTP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WEB SOCKETS</a:t>
            </a:r>
            <a:endParaRPr lang="en-U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SOCKET.IO </a:t>
            </a:r>
            <a:r>
              <a:rPr lang="en-US" b="1" dirty="0" smtClean="0"/>
              <a:t>AND PUSHER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Applications of Real-Time Data with </a:t>
            </a:r>
            <a:r>
              <a:rPr lang="en-US" b="1" dirty="0" err="1"/>
              <a:t>WebSockets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57511" y="3807021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77313" y="2932112"/>
            <a:ext cx="373900" cy="519452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97115" y="2010283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97115" y="1384930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28" y="943430"/>
            <a:ext cx="5673471" cy="3977366"/>
          </a:xfrm>
        </p:spPr>
        <p:txBody>
          <a:bodyPr/>
          <a:lstStyle/>
          <a:p>
            <a:r>
              <a:rPr lang="en-US" dirty="0"/>
              <a:t>Traditional web applications rely on HTTP requests for data.</a:t>
            </a:r>
          </a:p>
          <a:p>
            <a:r>
              <a:rPr lang="en-US" dirty="0"/>
              <a:t>Client (browser) sends a request to the server.</a:t>
            </a:r>
          </a:p>
          <a:p>
            <a:r>
              <a:rPr lang="en-US" dirty="0"/>
              <a:t>Server processes the request and sends a response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9" name="Picture 5" descr="HTTP Request, HTTP Response, Context and Headers : Part III. | by Rohit  Patil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60" y="4040240"/>
            <a:ext cx="2860663" cy="120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Sockets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3" y="1649946"/>
            <a:ext cx="4580077" cy="310090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are an advanced technology that allows for two-way interactive communication between a client's browser and a server.</a:t>
            </a:r>
            <a:endParaRPr lang="en-US" dirty="0">
              <a:latin typeface="+mj-lt"/>
            </a:endParaRPr>
          </a:p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/>
              <a:t>use a TCP connection </a:t>
            </a:r>
            <a:endParaRPr lang="en-US" dirty="0" smtClean="0"/>
          </a:p>
          <a:p>
            <a:r>
              <a:rPr lang="en-US" dirty="0"/>
              <a:t>They allow for full-duplex communication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Web sockets continue..</a:t>
            </a:r>
            <a:endParaRPr lang="en-IN" dirty="0"/>
          </a:p>
        </p:txBody>
      </p:sp>
      <p:pic>
        <p:nvPicPr>
          <p:cNvPr id="2050" name="Picture 2" descr="All About WebSocket. WebSocket is a computer communications… | by Ümmü  Gülsüm Varlı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65" y="2108200"/>
            <a:ext cx="631212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6040" y="2667000"/>
            <a:ext cx="2583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Connection: upgrade</a:t>
            </a:r>
          </a:p>
          <a:p>
            <a:r>
              <a:rPr lang="en-US" sz="1000" b="1" dirty="0" smtClean="0"/>
              <a:t>Upgrade: </a:t>
            </a:r>
            <a:r>
              <a:rPr lang="en-US" sz="1000" b="1" dirty="0" err="1" smtClean="0"/>
              <a:t>websocket</a:t>
            </a:r>
            <a:endParaRPr lang="en-US" sz="1000" b="1" dirty="0" smtClean="0"/>
          </a:p>
          <a:p>
            <a:r>
              <a:rPr lang="en-US" sz="1000" b="1" dirty="0" err="1" smtClean="0"/>
              <a:t>Websocket</a:t>
            </a:r>
            <a:r>
              <a:rPr lang="en-US" sz="1000" b="1" dirty="0" smtClean="0"/>
              <a:t>-key: “Key”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8040" y="3673118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SOCKET.IO </a:t>
            </a:r>
            <a:r>
              <a:rPr lang="en-US" dirty="0"/>
              <a:t>AND PUSHER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popular library for real-time, bidirectional, and event-based communication between the browser and the server.</a:t>
            </a:r>
            <a:r>
              <a:rPr lang="en-US" sz="1800" dirty="0" smtClean="0">
                <a:latin typeface="+mj-lt"/>
              </a:rPr>
              <a:t> </a:t>
            </a:r>
          </a:p>
          <a:p>
            <a:r>
              <a:rPr lang="en-US" sz="1800" dirty="0"/>
              <a:t>Offers additional features over plain </a:t>
            </a:r>
            <a:r>
              <a:rPr lang="en-US" sz="1800" dirty="0" err="1"/>
              <a:t>WebSockets</a:t>
            </a:r>
            <a:r>
              <a:rPr lang="en-US" sz="1800" dirty="0"/>
              <a:t>, such as reliability, automatic reconnection, and broadcasting to subsets of clients</a:t>
            </a:r>
            <a:r>
              <a:rPr lang="en-US" sz="1800" dirty="0" smtClean="0"/>
              <a:t>.</a:t>
            </a:r>
            <a:endParaRPr lang="en-US" sz="1800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Pusher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hosted service that makes it easy to add real-time functionality to web and mobile applications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Acts as a real-time layer between servers and clients, maintaining persistent connections over </a:t>
            </a:r>
            <a:r>
              <a:rPr lang="en-US" sz="1800" dirty="0" err="1"/>
              <a:t>WebSocket</a:t>
            </a:r>
            <a:r>
              <a:rPr lang="en-US" sz="1800" dirty="0"/>
              <a:t> and falling back to HTTP if necessary.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Real-Time Data with </a:t>
            </a:r>
            <a:r>
              <a:rPr lang="en-US" dirty="0" err="1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115" y="2108200"/>
            <a:ext cx="836822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197</Words>
  <Application>Microsoft Office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Real-Time Data with Web Sockets</vt:lpstr>
      <vt:lpstr>Agenda</vt:lpstr>
      <vt:lpstr>HTTP</vt:lpstr>
      <vt:lpstr>Web Sockets</vt:lpstr>
      <vt:lpstr>Web sockets continue..</vt:lpstr>
      <vt:lpstr>SOCKET.IO AND PUSHER</vt:lpstr>
      <vt:lpstr>Applications of Real-Time Data with WebSockets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2024-06-15T11:06:33Z</dcterms:created>
  <dcterms:modified xsi:type="dcterms:W3CDTF">2024-06-15T14:34:19Z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