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Machine Learning for Glaucoma Detection Using Fundus Images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Implementation of a Convolutional Neural Network (CNN</a:t>
            </a:r>
            <a:r>
              <a:rPr dirty="0" smtClean="0"/>
              <a:t>)</a:t>
            </a:r>
            <a:endParaRPr lang="en-US" dirty="0" smtClean="0"/>
          </a:p>
          <a:p>
            <a:r>
              <a:rPr lang="en-US" dirty="0" smtClean="0"/>
              <a:t>Dileep 023-21-0057</a:t>
            </a:r>
          </a:p>
          <a:p>
            <a:r>
              <a:rPr lang="en-US" dirty="0" smtClean="0"/>
              <a:t>Dileep 023-21-0059</a:t>
            </a:r>
          </a:p>
          <a:p>
            <a:r>
              <a:rPr lang="en-US" dirty="0" err="1" smtClean="0"/>
              <a:t>Preety</a:t>
            </a:r>
            <a:r>
              <a:rPr lang="en-US" dirty="0" smtClean="0"/>
              <a:t> 023-21-0062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Glaucoma as a leading cause of blindness</a:t>
            </a:r>
          </a:p>
          <a:p>
            <a:r>
              <a:t>• Importance of fundus imaging for eye health</a:t>
            </a:r>
          </a:p>
          <a:p>
            <a:r>
              <a:t>• Objective: Develop a machine learning model to detect glaucoma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preparation</a:t>
            </a:r>
            <a:br>
              <a:rPr lang="en-US" dirty="0" smtClean="0"/>
            </a:br>
            <a:endParaRPr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986" y="1600200"/>
            <a:ext cx="5714028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16" y="1417638"/>
            <a:ext cx="5273147" cy="49626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35" y="1743844"/>
            <a:ext cx="8092265" cy="38207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13" y="1600200"/>
            <a:ext cx="7199567" cy="41880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</a:t>
            </a:r>
            <a:r>
              <a:rPr lang="en-US" dirty="0" err="1" smtClean="0"/>
              <a:t>tunning</a:t>
            </a:r>
            <a:endParaRPr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305" y="1600200"/>
            <a:ext cx="7137389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285" y="1600200"/>
            <a:ext cx="4655430" cy="45259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62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Machine Learning for Glaucoma Detection Using Fundus Images</vt:lpstr>
      <vt:lpstr>Introduction</vt:lpstr>
      <vt:lpstr>Data preparation </vt:lpstr>
      <vt:lpstr>Preprocessing</vt:lpstr>
      <vt:lpstr>Model Selection</vt:lpstr>
      <vt:lpstr>Training the Model</vt:lpstr>
      <vt:lpstr>Fine-tunning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Glaucoma Detection Using Fundus Images</dc:title>
  <dc:subject/>
  <dc:creator>Dileep kumar</dc:creator>
  <cp:keywords/>
  <dc:description>generated using python-pptx</dc:description>
  <cp:lastModifiedBy>Dileep kumar</cp:lastModifiedBy>
  <cp:revision>7</cp:revision>
  <dcterms:created xsi:type="dcterms:W3CDTF">2013-01-27T09:14:16Z</dcterms:created>
  <dcterms:modified xsi:type="dcterms:W3CDTF">2024-04-27T07:07:39Z</dcterms:modified>
  <cp:category/>
</cp:coreProperties>
</file>